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46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6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6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6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65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69"/>
  </p:notesMasterIdLst>
  <p:sldIdLst>
    <p:sldId id="256" r:id="rId2"/>
    <p:sldId id="257" r:id="rId3"/>
    <p:sldId id="345" r:id="rId4"/>
    <p:sldId id="366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67" r:id="rId16"/>
    <p:sldId id="359" r:id="rId17"/>
    <p:sldId id="357" r:id="rId18"/>
    <p:sldId id="360" r:id="rId19"/>
    <p:sldId id="361" r:id="rId20"/>
    <p:sldId id="362" r:id="rId21"/>
    <p:sldId id="363" r:id="rId22"/>
    <p:sldId id="364" r:id="rId23"/>
    <p:sldId id="365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94" r:id="rId33"/>
    <p:sldId id="395" r:id="rId34"/>
    <p:sldId id="396" r:id="rId35"/>
    <p:sldId id="397" r:id="rId36"/>
    <p:sldId id="398" r:id="rId37"/>
    <p:sldId id="399" r:id="rId38"/>
    <p:sldId id="400" r:id="rId39"/>
    <p:sldId id="401" r:id="rId40"/>
    <p:sldId id="402" r:id="rId41"/>
    <p:sldId id="403" r:id="rId42"/>
    <p:sldId id="404" r:id="rId43"/>
    <p:sldId id="406" r:id="rId44"/>
    <p:sldId id="405" r:id="rId45"/>
    <p:sldId id="377" r:id="rId46"/>
    <p:sldId id="378" r:id="rId47"/>
    <p:sldId id="379" r:id="rId48"/>
    <p:sldId id="381" r:id="rId49"/>
    <p:sldId id="380" r:id="rId50"/>
    <p:sldId id="382" r:id="rId51"/>
    <p:sldId id="383" r:id="rId52"/>
    <p:sldId id="384" r:id="rId53"/>
    <p:sldId id="385" r:id="rId54"/>
    <p:sldId id="386" r:id="rId55"/>
    <p:sldId id="387" r:id="rId56"/>
    <p:sldId id="388" r:id="rId57"/>
    <p:sldId id="389" r:id="rId58"/>
    <p:sldId id="390" r:id="rId59"/>
    <p:sldId id="391" r:id="rId60"/>
    <p:sldId id="392" r:id="rId61"/>
    <p:sldId id="393" r:id="rId62"/>
    <p:sldId id="407" r:id="rId63"/>
    <p:sldId id="408" r:id="rId64"/>
    <p:sldId id="412" r:id="rId65"/>
    <p:sldId id="409" r:id="rId66"/>
    <p:sldId id="410" r:id="rId67"/>
    <p:sldId id="411" r:id="rId68"/>
  </p:sldIdLst>
  <p:sldSz cx="9144000" cy="5143500" type="screen16x9"/>
  <p:notesSz cx="6858000" cy="9144000"/>
  <p:embeddedFontLst>
    <p:embeddedFont>
      <p:font typeface="Anaheim" panose="02010600030101010101" charset="0"/>
      <p:regular r:id="rId70"/>
      <p:bold r:id="rId71"/>
    </p:embeddedFont>
    <p:embeddedFont>
      <p:font typeface="Cambria Math" panose="02040503050406030204" pitchFamily="18" charset="0"/>
      <p:regular r:id="rId72"/>
    </p:embeddedFon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Minecraft AE" panose="02000604000000000000" pitchFamily="2" charset="2"/>
      <p:regular r:id="rId77"/>
    </p:embeddedFont>
    <p:embeddedFont>
      <p:font typeface="Miracode" panose="02000503000000000000" pitchFamily="2" charset="-79"/>
      <p:regular r:id="rId78"/>
    </p:embeddedFont>
    <p:embeddedFont>
      <p:font typeface="Poppins" panose="00000500000000000000" pitchFamily="2" charset="0"/>
      <p:regular r:id="rId79"/>
      <p:bold r:id="rId80"/>
      <p:italic r:id="rId81"/>
      <p:boldItalic r:id="rId82"/>
    </p:embeddedFont>
    <p:embeddedFont>
      <p:font typeface="Poppins SemiBold" panose="00000700000000000000" pitchFamily="2" charset="0"/>
      <p:regular r:id="rId83"/>
      <p:bold r:id="rId84"/>
      <p:italic r:id="rId85"/>
      <p:boldItalic r:id="rId86"/>
    </p:embeddedFont>
    <p:embeddedFont>
      <p:font typeface="Syne" panose="02010600030101010101" charset="0"/>
      <p:regular r:id="rId87"/>
      <p:bold r:id="rId88"/>
    </p:embeddedFont>
    <p:embeddedFont>
      <p:font typeface="WenQuanYi Zen Hei Mono" panose="02000603000000000000" pitchFamily="2" charset="-122"/>
      <p:regular r:id="rId89"/>
    </p:embeddedFont>
    <p:embeddedFont>
      <p:font typeface="华文细黑" panose="02010600040101010101" pitchFamily="2" charset="-122"/>
      <p:regular r:id="rId90"/>
    </p:embeddedFont>
    <p:embeddedFont>
      <p:font typeface="幼圆" panose="02010509060101010101" pitchFamily="49" charset="-122"/>
      <p:regular r:id="rId91"/>
    </p:embeddedFont>
    <p:embeddedFont>
      <p:font typeface="幼圆" panose="02010509060101010101" pitchFamily="49" charset="-122"/>
      <p:regular r:id="rId91"/>
    </p:embeddedFont>
    <p:embeddedFont>
      <p:font typeface="微软雅黑 Light" panose="020B0502040204020203" pitchFamily="34" charset="-122"/>
      <p:regular r:id="rId92"/>
    </p:embeddedFont>
    <p:embeddedFont>
      <p:font typeface="文泉驿等宽正黑" panose="02000603000000000000" pitchFamily="2" charset="-122"/>
      <p:regular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默认节" id="{9F4F71DF-02D8-42D8-A164-A5E58019FE17}">
          <p14:sldIdLst>
            <p14:sldId id="256"/>
            <p14:sldId id="257"/>
            <p14:sldId id="345"/>
            <p14:sldId id="366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67"/>
            <p14:sldId id="359"/>
            <p14:sldId id="357"/>
            <p14:sldId id="360"/>
            <p14:sldId id="361"/>
            <p14:sldId id="362"/>
            <p14:sldId id="363"/>
            <p14:sldId id="364"/>
            <p14:sldId id="365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6"/>
            <p14:sldId id="405"/>
            <p14:sldId id="377"/>
            <p14:sldId id="378"/>
            <p14:sldId id="379"/>
            <p14:sldId id="381"/>
            <p14:sldId id="380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407"/>
            <p14:sldId id="408"/>
            <p14:sldId id="412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文涵 刁" initials="文刁" lastIdx="1" clrIdx="0">
    <p:extLst>
      <p:ext uri="{19B8F6BF-5375-455C-9EA6-DF929625EA0E}">
        <p15:presenceInfo xmlns:p15="http://schemas.microsoft.com/office/powerpoint/2012/main" userId="432d6bfa30f2a9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7E1B"/>
    <a:srgbClr val="FF5050"/>
    <a:srgbClr val="D979DB"/>
    <a:srgbClr val="1D0222"/>
    <a:srgbClr val="3F8735"/>
    <a:srgbClr val="B44EB6"/>
    <a:srgbClr val="FFCCFF"/>
    <a:srgbClr val="FEF7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F0C538-71A0-4A08-B298-4F55B078CE72}">
  <a:tblStyle styleId="{B1F0C538-71A0-4A08-B298-4F55B078CE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4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4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5.fntdata"/><Relationship Id="rId89" Type="http://schemas.openxmlformats.org/officeDocument/2006/relationships/font" Target="fonts/font2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font" Target="fonts/font21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font" Target="fonts/font22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92" Type="http://schemas.openxmlformats.org/officeDocument/2006/relationships/font" Target="fonts/font2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8.fntdata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93" Type="http://schemas.openxmlformats.org/officeDocument/2006/relationships/font" Target="fonts/font24.fntdata"/><Relationship Id="rId9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9F0834-EE24-4BBD-BD74-F955D24C6F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zh-CN" altLang="en-US"/>
        </a:p>
      </dgm:t>
    </dgm:pt>
    <dgm:pt modelId="{7A9D2898-CE09-4232-A08C-D9D80E8F1060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元素问题</a:t>
          </a:r>
        </a:p>
      </dgm:t>
    </dgm:pt>
    <dgm:pt modelId="{70802FEE-FE61-410E-B031-B73EC53A4FE8}" type="parTrans" cxnId="{401191D8-97AE-417E-B353-390F96361EA5}">
      <dgm:prSet/>
      <dgm:spPr/>
      <dgm:t>
        <a:bodyPr/>
        <a:lstStyle/>
        <a:p>
          <a:endParaRPr lang="zh-CN" altLang="en-US"/>
        </a:p>
      </dgm:t>
    </dgm:pt>
    <dgm:pt modelId="{9F093D92-62EC-4642-922D-983FD838F950}" type="sibTrans" cxnId="{401191D8-97AE-417E-B353-390F96361EA5}">
      <dgm:prSet/>
      <dgm:spPr/>
      <dgm:t>
        <a:bodyPr/>
        <a:lstStyle/>
        <a:p>
          <a:endParaRPr lang="zh-CN" altLang="en-US"/>
        </a:p>
      </dgm:t>
    </dgm:pt>
    <dgm:pt modelId="{22BABE6C-CE89-4B49-8824-93AA6356E1CE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不要访问未构造的“元素”</a:t>
          </a:r>
        </a:p>
      </dgm:t>
    </dgm:pt>
    <dgm:pt modelId="{5D5AEBF7-ACDF-4973-9672-3FED6B5871E3}" type="parTrans" cxnId="{29DAA587-C157-4421-B567-7E100428299F}">
      <dgm:prSet/>
      <dgm:spPr/>
      <dgm:t>
        <a:bodyPr/>
        <a:lstStyle/>
        <a:p>
          <a:endParaRPr lang="zh-CN" altLang="en-US"/>
        </a:p>
      </dgm:t>
    </dgm:pt>
    <dgm:pt modelId="{407450E9-46E9-4944-906B-A1978577ED4F}" type="sibTrans" cxnId="{29DAA587-C157-4421-B567-7E100428299F}">
      <dgm:prSet/>
      <dgm:spPr/>
      <dgm:t>
        <a:bodyPr/>
        <a:lstStyle/>
        <a:p>
          <a:endParaRPr lang="zh-CN" altLang="en-US"/>
        </a:p>
      </dgm:t>
    </dgm:pt>
    <dgm:pt modelId="{F70B4D82-0A92-4D44-A7F0-343065439645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不要调用未构造“元素”的赋值运算符</a:t>
          </a:r>
        </a:p>
      </dgm:t>
    </dgm:pt>
    <dgm:pt modelId="{EF45FF58-8C2B-4F2E-BDE3-F7A8FDE3838E}" type="parTrans" cxnId="{06C1AC5A-656D-47C6-8489-0D81A36D9440}">
      <dgm:prSet/>
      <dgm:spPr/>
      <dgm:t>
        <a:bodyPr/>
        <a:lstStyle/>
        <a:p>
          <a:endParaRPr lang="zh-CN" altLang="en-US"/>
        </a:p>
      </dgm:t>
    </dgm:pt>
    <dgm:pt modelId="{B2102C36-8432-438B-ACF7-A4C40B9BA0DA}" type="sibTrans" cxnId="{06C1AC5A-656D-47C6-8489-0D81A36D9440}">
      <dgm:prSet/>
      <dgm:spPr/>
      <dgm:t>
        <a:bodyPr/>
        <a:lstStyle/>
        <a:p>
          <a:endParaRPr lang="zh-CN" altLang="en-US"/>
        </a:p>
      </dgm:t>
    </dgm:pt>
    <dgm:pt modelId="{81148C12-00B2-4F6C-A952-22D0223BEDEB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不要析构未构造“元素”</a:t>
          </a:r>
        </a:p>
      </dgm:t>
    </dgm:pt>
    <dgm:pt modelId="{14701E46-D44F-4FE7-9206-21756F0A976B}" type="parTrans" cxnId="{F6D41816-FF69-41AC-9DCC-006551EB9B96}">
      <dgm:prSet/>
      <dgm:spPr/>
      <dgm:t>
        <a:bodyPr/>
        <a:lstStyle/>
        <a:p>
          <a:endParaRPr lang="zh-CN" altLang="en-US"/>
        </a:p>
      </dgm:t>
    </dgm:pt>
    <dgm:pt modelId="{65100A76-B08E-4011-968B-6DA813BE2CC5}" type="sibTrans" cxnId="{F6D41816-FF69-41AC-9DCC-006551EB9B96}">
      <dgm:prSet/>
      <dgm:spPr/>
      <dgm:t>
        <a:bodyPr/>
        <a:lstStyle/>
        <a:p>
          <a:endParaRPr lang="zh-CN" altLang="en-US"/>
        </a:p>
      </dgm:t>
    </dgm:pt>
    <dgm:pt modelId="{4A82BD73-41E8-4043-A288-6DA67252C67C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不要析构一个元素“两次”</a:t>
          </a:r>
        </a:p>
      </dgm:t>
    </dgm:pt>
    <dgm:pt modelId="{619354A4-8AED-4ED9-B633-CB85FD0CC588}" type="parTrans" cxnId="{35E1C69D-1FCA-4F14-8173-5459E7FE7899}">
      <dgm:prSet/>
      <dgm:spPr/>
      <dgm:t>
        <a:bodyPr/>
        <a:lstStyle/>
        <a:p>
          <a:endParaRPr lang="zh-CN" altLang="en-US"/>
        </a:p>
      </dgm:t>
    </dgm:pt>
    <dgm:pt modelId="{4DE4A92C-E9D4-4E19-B5B1-EBD6AEDBD8BB}" type="sibTrans" cxnId="{35E1C69D-1FCA-4F14-8173-5459E7FE7899}">
      <dgm:prSet/>
      <dgm:spPr/>
      <dgm:t>
        <a:bodyPr/>
        <a:lstStyle/>
        <a:p>
          <a:endParaRPr lang="zh-CN" altLang="en-US"/>
        </a:p>
      </dgm:t>
    </dgm:pt>
    <dgm:pt modelId="{29CF1FF7-8CD0-4625-B5D1-86606F130C89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内存分配问题</a:t>
          </a:r>
        </a:p>
      </dgm:t>
    </dgm:pt>
    <dgm:pt modelId="{B991682D-2001-445A-A443-3E5AD97A1944}" type="parTrans" cxnId="{72CC5D9D-FB1C-49F6-AC0C-8ADEE1A271DA}">
      <dgm:prSet/>
      <dgm:spPr/>
      <dgm:t>
        <a:bodyPr/>
        <a:lstStyle/>
        <a:p>
          <a:endParaRPr lang="zh-CN" altLang="en-US"/>
        </a:p>
      </dgm:t>
    </dgm:pt>
    <dgm:pt modelId="{5AC49968-5F33-419D-BB86-3CBAB05840FE}" type="sibTrans" cxnId="{72CC5D9D-FB1C-49F6-AC0C-8ADEE1A271DA}">
      <dgm:prSet/>
      <dgm:spPr/>
      <dgm:t>
        <a:bodyPr/>
        <a:lstStyle/>
        <a:p>
          <a:endParaRPr lang="zh-CN" altLang="en-US"/>
        </a:p>
      </dgm:t>
    </dgm:pt>
    <dgm:pt modelId="{FE39FEED-F4CF-4F17-9BBF-474BB220F164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覆盖元素构造要先析构原元素</a:t>
          </a:r>
        </a:p>
      </dgm:t>
    </dgm:pt>
    <dgm:pt modelId="{272ABF65-3ACA-4E70-8FAE-53EEAF0A86C0}" type="parTrans" cxnId="{61D709F9-AC83-4477-86C7-17DD7284D388}">
      <dgm:prSet/>
      <dgm:spPr/>
      <dgm:t>
        <a:bodyPr/>
        <a:lstStyle/>
        <a:p>
          <a:endParaRPr lang="zh-CN" altLang="en-US"/>
        </a:p>
      </dgm:t>
    </dgm:pt>
    <dgm:pt modelId="{016D9F89-465F-4E0D-BA98-7EA88EC1E5BD}" type="sibTrans" cxnId="{61D709F9-AC83-4477-86C7-17DD7284D388}">
      <dgm:prSet/>
      <dgm:spPr/>
      <dgm:t>
        <a:bodyPr/>
        <a:lstStyle/>
        <a:p>
          <a:endParaRPr lang="zh-CN" altLang="en-US"/>
        </a:p>
      </dgm:t>
    </dgm:pt>
    <dgm:pt modelId="{74288AD5-A849-48EC-ACAA-B00542C2C4B8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不要忘释放分配内存</a:t>
          </a:r>
        </a:p>
      </dgm:t>
    </dgm:pt>
    <dgm:pt modelId="{F224D0DE-F4B2-4D94-AFD6-92EB761A8ADD}" type="parTrans" cxnId="{A81A69F0-CBA8-4B1D-A230-07801700CFAC}">
      <dgm:prSet/>
      <dgm:spPr/>
      <dgm:t>
        <a:bodyPr/>
        <a:lstStyle/>
        <a:p>
          <a:endParaRPr lang="zh-CN" altLang="en-US"/>
        </a:p>
      </dgm:t>
    </dgm:pt>
    <dgm:pt modelId="{4EE89C04-4B67-48C6-B0D8-A48915190116}" type="sibTrans" cxnId="{A81A69F0-CBA8-4B1D-A230-07801700CFAC}">
      <dgm:prSet/>
      <dgm:spPr/>
      <dgm:t>
        <a:bodyPr/>
        <a:lstStyle/>
        <a:p>
          <a:endParaRPr lang="zh-CN" altLang="en-US"/>
        </a:p>
      </dgm:t>
    </dgm:pt>
    <dgm:pt modelId="{D43250A0-A6CF-4FBE-9D2D-08A2A12C1C50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不要释放分配内存两次</a:t>
          </a:r>
        </a:p>
      </dgm:t>
    </dgm:pt>
    <dgm:pt modelId="{1E34A883-940C-4180-986F-B4E03E71E8DA}" type="parTrans" cxnId="{EF114A36-D562-4E02-909E-D45D9FBDC117}">
      <dgm:prSet/>
      <dgm:spPr/>
      <dgm:t>
        <a:bodyPr/>
        <a:lstStyle/>
        <a:p>
          <a:endParaRPr lang="zh-CN" altLang="en-US"/>
        </a:p>
      </dgm:t>
    </dgm:pt>
    <dgm:pt modelId="{FC7070CE-639C-4A21-B7F0-1C978E43ABCF}" type="sibTrans" cxnId="{EF114A36-D562-4E02-909E-D45D9FBDC117}">
      <dgm:prSet/>
      <dgm:spPr/>
      <dgm:t>
        <a:bodyPr/>
        <a:lstStyle/>
        <a:p>
          <a:endParaRPr lang="zh-CN" altLang="en-US"/>
        </a:p>
      </dgm:t>
    </dgm:pt>
    <dgm:pt modelId="{11700E3E-3A37-4531-8A26-CA7CBA1762B8}" type="pres">
      <dgm:prSet presAssocID="{A99F0834-EE24-4BBD-BD74-F955D24C6F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0811E31-CE50-4D93-B307-ED09CBD5ED6B}" type="pres">
      <dgm:prSet presAssocID="{7A9D2898-CE09-4232-A08C-D9D80E8F1060}" presName="hierRoot1" presStyleCnt="0">
        <dgm:presLayoutVars>
          <dgm:hierBranch val="init"/>
        </dgm:presLayoutVars>
      </dgm:prSet>
      <dgm:spPr/>
    </dgm:pt>
    <dgm:pt modelId="{B8EAC3C1-B559-416E-8375-2D7325FA8C10}" type="pres">
      <dgm:prSet presAssocID="{7A9D2898-CE09-4232-A08C-D9D80E8F1060}" presName="rootComposite1" presStyleCnt="0"/>
      <dgm:spPr/>
    </dgm:pt>
    <dgm:pt modelId="{92C17D6C-3F92-462F-BCB6-229068161693}" type="pres">
      <dgm:prSet presAssocID="{7A9D2898-CE09-4232-A08C-D9D80E8F1060}" presName="rootText1" presStyleLbl="node0" presStyleIdx="0" presStyleCnt="2">
        <dgm:presLayoutVars>
          <dgm:chPref val="3"/>
        </dgm:presLayoutVars>
      </dgm:prSet>
      <dgm:spPr/>
    </dgm:pt>
    <dgm:pt modelId="{08C45447-00F8-4B73-8227-4FF0ACB7B9DF}" type="pres">
      <dgm:prSet presAssocID="{7A9D2898-CE09-4232-A08C-D9D80E8F1060}" presName="rootConnector1" presStyleLbl="node1" presStyleIdx="0" presStyleCnt="0"/>
      <dgm:spPr/>
    </dgm:pt>
    <dgm:pt modelId="{9FB1C76E-060E-4F72-AF1C-595BF39CFA9A}" type="pres">
      <dgm:prSet presAssocID="{7A9D2898-CE09-4232-A08C-D9D80E8F1060}" presName="hierChild2" presStyleCnt="0"/>
      <dgm:spPr/>
    </dgm:pt>
    <dgm:pt modelId="{23C3C89E-350C-4507-88B1-4C80D88921E5}" type="pres">
      <dgm:prSet presAssocID="{5D5AEBF7-ACDF-4973-9672-3FED6B5871E3}" presName="Name64" presStyleLbl="parChTrans1D2" presStyleIdx="0" presStyleCnt="5"/>
      <dgm:spPr/>
    </dgm:pt>
    <dgm:pt modelId="{4800A98B-24D2-4D63-9D4E-7D82A79E0052}" type="pres">
      <dgm:prSet presAssocID="{22BABE6C-CE89-4B49-8824-93AA6356E1CE}" presName="hierRoot2" presStyleCnt="0">
        <dgm:presLayoutVars>
          <dgm:hierBranch val="init"/>
        </dgm:presLayoutVars>
      </dgm:prSet>
      <dgm:spPr/>
    </dgm:pt>
    <dgm:pt modelId="{39D12CC6-A9F8-4D64-B74B-99D8BAD2DA11}" type="pres">
      <dgm:prSet presAssocID="{22BABE6C-CE89-4B49-8824-93AA6356E1CE}" presName="rootComposite" presStyleCnt="0"/>
      <dgm:spPr/>
    </dgm:pt>
    <dgm:pt modelId="{01127E17-B7BD-45B6-A962-DC35BB6C8BEE}" type="pres">
      <dgm:prSet presAssocID="{22BABE6C-CE89-4B49-8824-93AA6356E1CE}" presName="rootText" presStyleLbl="node2" presStyleIdx="0" presStyleCnt="5">
        <dgm:presLayoutVars>
          <dgm:chPref val="3"/>
        </dgm:presLayoutVars>
      </dgm:prSet>
      <dgm:spPr/>
    </dgm:pt>
    <dgm:pt modelId="{FBB0B976-E7BE-4AB2-9129-1FE6ABE346BA}" type="pres">
      <dgm:prSet presAssocID="{22BABE6C-CE89-4B49-8824-93AA6356E1CE}" presName="rootConnector" presStyleLbl="node2" presStyleIdx="0" presStyleCnt="5"/>
      <dgm:spPr/>
    </dgm:pt>
    <dgm:pt modelId="{65168E48-7DEC-4301-B9E1-5699D4E7C796}" type="pres">
      <dgm:prSet presAssocID="{22BABE6C-CE89-4B49-8824-93AA6356E1CE}" presName="hierChild4" presStyleCnt="0"/>
      <dgm:spPr/>
    </dgm:pt>
    <dgm:pt modelId="{1FB512F1-A94D-4BFD-BE9C-6E8B8D2D67ED}" type="pres">
      <dgm:prSet presAssocID="{EF45FF58-8C2B-4F2E-BDE3-F7A8FDE3838E}" presName="Name64" presStyleLbl="parChTrans1D3" presStyleIdx="0" presStyleCnt="2"/>
      <dgm:spPr/>
    </dgm:pt>
    <dgm:pt modelId="{BEC34465-8668-4A55-B4B2-74250324B705}" type="pres">
      <dgm:prSet presAssocID="{F70B4D82-0A92-4D44-A7F0-343065439645}" presName="hierRoot2" presStyleCnt="0">
        <dgm:presLayoutVars>
          <dgm:hierBranch val="init"/>
        </dgm:presLayoutVars>
      </dgm:prSet>
      <dgm:spPr/>
    </dgm:pt>
    <dgm:pt modelId="{C5A0E5D4-1A95-4FE7-8AC5-E3DE0755007F}" type="pres">
      <dgm:prSet presAssocID="{F70B4D82-0A92-4D44-A7F0-343065439645}" presName="rootComposite" presStyleCnt="0"/>
      <dgm:spPr/>
    </dgm:pt>
    <dgm:pt modelId="{2F709EC8-F1D7-4303-BA1D-6F93BF779A1E}" type="pres">
      <dgm:prSet presAssocID="{F70B4D82-0A92-4D44-A7F0-343065439645}" presName="rootText" presStyleLbl="node3" presStyleIdx="0" presStyleCnt="2">
        <dgm:presLayoutVars>
          <dgm:chPref val="3"/>
        </dgm:presLayoutVars>
      </dgm:prSet>
      <dgm:spPr/>
    </dgm:pt>
    <dgm:pt modelId="{CCB6F1E0-5868-4B78-82BF-E11A64CBC62D}" type="pres">
      <dgm:prSet presAssocID="{F70B4D82-0A92-4D44-A7F0-343065439645}" presName="rootConnector" presStyleLbl="node3" presStyleIdx="0" presStyleCnt="2"/>
      <dgm:spPr/>
    </dgm:pt>
    <dgm:pt modelId="{C0BA55AE-D5B9-40EF-B54A-DA1C8AD18CBA}" type="pres">
      <dgm:prSet presAssocID="{F70B4D82-0A92-4D44-A7F0-343065439645}" presName="hierChild4" presStyleCnt="0"/>
      <dgm:spPr/>
    </dgm:pt>
    <dgm:pt modelId="{59FDA4F6-3820-442B-8DB5-9F9324C0BE02}" type="pres">
      <dgm:prSet presAssocID="{F70B4D82-0A92-4D44-A7F0-343065439645}" presName="hierChild5" presStyleCnt="0"/>
      <dgm:spPr/>
    </dgm:pt>
    <dgm:pt modelId="{14A57C7E-FDAF-4434-8245-F39A6AE3DCD1}" type="pres">
      <dgm:prSet presAssocID="{14701E46-D44F-4FE7-9206-21756F0A976B}" presName="Name64" presStyleLbl="parChTrans1D3" presStyleIdx="1" presStyleCnt="2"/>
      <dgm:spPr/>
    </dgm:pt>
    <dgm:pt modelId="{E073DA09-0CF0-4101-9F86-9C18A5B23C13}" type="pres">
      <dgm:prSet presAssocID="{81148C12-00B2-4F6C-A952-22D0223BEDEB}" presName="hierRoot2" presStyleCnt="0">
        <dgm:presLayoutVars>
          <dgm:hierBranch val="init"/>
        </dgm:presLayoutVars>
      </dgm:prSet>
      <dgm:spPr/>
    </dgm:pt>
    <dgm:pt modelId="{16099276-61BA-4544-8E19-11CC8068BE1A}" type="pres">
      <dgm:prSet presAssocID="{81148C12-00B2-4F6C-A952-22D0223BEDEB}" presName="rootComposite" presStyleCnt="0"/>
      <dgm:spPr/>
    </dgm:pt>
    <dgm:pt modelId="{76FEA991-448F-4922-A803-FF020AC6F63F}" type="pres">
      <dgm:prSet presAssocID="{81148C12-00B2-4F6C-A952-22D0223BEDEB}" presName="rootText" presStyleLbl="node3" presStyleIdx="1" presStyleCnt="2">
        <dgm:presLayoutVars>
          <dgm:chPref val="3"/>
        </dgm:presLayoutVars>
      </dgm:prSet>
      <dgm:spPr/>
    </dgm:pt>
    <dgm:pt modelId="{E2BF9AA1-D8DF-4A86-86E5-84E41BAAC42A}" type="pres">
      <dgm:prSet presAssocID="{81148C12-00B2-4F6C-A952-22D0223BEDEB}" presName="rootConnector" presStyleLbl="node3" presStyleIdx="1" presStyleCnt="2"/>
      <dgm:spPr/>
    </dgm:pt>
    <dgm:pt modelId="{947AE2DC-C7AB-4D53-B75B-40BDEF1D0FE3}" type="pres">
      <dgm:prSet presAssocID="{81148C12-00B2-4F6C-A952-22D0223BEDEB}" presName="hierChild4" presStyleCnt="0"/>
      <dgm:spPr/>
    </dgm:pt>
    <dgm:pt modelId="{0BC1F5F8-AC6C-46A8-81B1-D3ACE17A228E}" type="pres">
      <dgm:prSet presAssocID="{81148C12-00B2-4F6C-A952-22D0223BEDEB}" presName="hierChild5" presStyleCnt="0"/>
      <dgm:spPr/>
    </dgm:pt>
    <dgm:pt modelId="{32476468-B761-4F17-AD05-04AACFA4C86B}" type="pres">
      <dgm:prSet presAssocID="{22BABE6C-CE89-4B49-8824-93AA6356E1CE}" presName="hierChild5" presStyleCnt="0"/>
      <dgm:spPr/>
    </dgm:pt>
    <dgm:pt modelId="{B9923F87-306D-4102-B151-B14865C968EB}" type="pres">
      <dgm:prSet presAssocID="{619354A4-8AED-4ED9-B633-CB85FD0CC588}" presName="Name64" presStyleLbl="parChTrans1D2" presStyleIdx="1" presStyleCnt="5"/>
      <dgm:spPr/>
    </dgm:pt>
    <dgm:pt modelId="{3AB256A8-4460-45A0-A1C8-A4C6C438050C}" type="pres">
      <dgm:prSet presAssocID="{4A82BD73-41E8-4043-A288-6DA67252C67C}" presName="hierRoot2" presStyleCnt="0">
        <dgm:presLayoutVars>
          <dgm:hierBranch val="init"/>
        </dgm:presLayoutVars>
      </dgm:prSet>
      <dgm:spPr/>
    </dgm:pt>
    <dgm:pt modelId="{8990AAB8-4EAB-4428-8417-7966D354577E}" type="pres">
      <dgm:prSet presAssocID="{4A82BD73-41E8-4043-A288-6DA67252C67C}" presName="rootComposite" presStyleCnt="0"/>
      <dgm:spPr/>
    </dgm:pt>
    <dgm:pt modelId="{C052A065-0510-4F1D-A98A-9F888C4B69F4}" type="pres">
      <dgm:prSet presAssocID="{4A82BD73-41E8-4043-A288-6DA67252C67C}" presName="rootText" presStyleLbl="node2" presStyleIdx="1" presStyleCnt="5">
        <dgm:presLayoutVars>
          <dgm:chPref val="3"/>
        </dgm:presLayoutVars>
      </dgm:prSet>
      <dgm:spPr/>
    </dgm:pt>
    <dgm:pt modelId="{E4B2CCC7-4652-4E7D-908E-652DCFB094C7}" type="pres">
      <dgm:prSet presAssocID="{4A82BD73-41E8-4043-A288-6DA67252C67C}" presName="rootConnector" presStyleLbl="node2" presStyleIdx="1" presStyleCnt="5"/>
      <dgm:spPr/>
    </dgm:pt>
    <dgm:pt modelId="{269154DE-F043-4C56-9E2B-93B66D5E2891}" type="pres">
      <dgm:prSet presAssocID="{4A82BD73-41E8-4043-A288-6DA67252C67C}" presName="hierChild4" presStyleCnt="0"/>
      <dgm:spPr/>
    </dgm:pt>
    <dgm:pt modelId="{FC9C7481-6E56-4016-A01D-1947D869535E}" type="pres">
      <dgm:prSet presAssocID="{4A82BD73-41E8-4043-A288-6DA67252C67C}" presName="hierChild5" presStyleCnt="0"/>
      <dgm:spPr/>
    </dgm:pt>
    <dgm:pt modelId="{4E858277-B152-4929-9CB7-DAA328BF1D9C}" type="pres">
      <dgm:prSet presAssocID="{272ABF65-3ACA-4E70-8FAE-53EEAF0A86C0}" presName="Name64" presStyleLbl="parChTrans1D2" presStyleIdx="2" presStyleCnt="5"/>
      <dgm:spPr/>
    </dgm:pt>
    <dgm:pt modelId="{855A99DF-FFD3-471F-B748-3DCDB5AB320A}" type="pres">
      <dgm:prSet presAssocID="{FE39FEED-F4CF-4F17-9BBF-474BB220F164}" presName="hierRoot2" presStyleCnt="0">
        <dgm:presLayoutVars>
          <dgm:hierBranch val="init"/>
        </dgm:presLayoutVars>
      </dgm:prSet>
      <dgm:spPr/>
    </dgm:pt>
    <dgm:pt modelId="{1EB8A5D4-BCA2-424E-B4DE-6AAD8BA04FA5}" type="pres">
      <dgm:prSet presAssocID="{FE39FEED-F4CF-4F17-9BBF-474BB220F164}" presName="rootComposite" presStyleCnt="0"/>
      <dgm:spPr/>
    </dgm:pt>
    <dgm:pt modelId="{CD1F5809-8E77-4EA5-9619-64326C0EB75C}" type="pres">
      <dgm:prSet presAssocID="{FE39FEED-F4CF-4F17-9BBF-474BB220F164}" presName="rootText" presStyleLbl="node2" presStyleIdx="2" presStyleCnt="5">
        <dgm:presLayoutVars>
          <dgm:chPref val="3"/>
        </dgm:presLayoutVars>
      </dgm:prSet>
      <dgm:spPr/>
    </dgm:pt>
    <dgm:pt modelId="{819EB3A0-999E-44C2-AFDD-92084958911D}" type="pres">
      <dgm:prSet presAssocID="{FE39FEED-F4CF-4F17-9BBF-474BB220F164}" presName="rootConnector" presStyleLbl="node2" presStyleIdx="2" presStyleCnt="5"/>
      <dgm:spPr/>
    </dgm:pt>
    <dgm:pt modelId="{3D0B3F18-10DF-4DAF-A2F7-9D4694DC1C31}" type="pres">
      <dgm:prSet presAssocID="{FE39FEED-F4CF-4F17-9BBF-474BB220F164}" presName="hierChild4" presStyleCnt="0"/>
      <dgm:spPr/>
    </dgm:pt>
    <dgm:pt modelId="{E65D43C7-61A7-48A4-A785-89839D2FC38B}" type="pres">
      <dgm:prSet presAssocID="{FE39FEED-F4CF-4F17-9BBF-474BB220F164}" presName="hierChild5" presStyleCnt="0"/>
      <dgm:spPr/>
    </dgm:pt>
    <dgm:pt modelId="{47701C97-FB6A-4D3A-BAD4-3E7745A4A93E}" type="pres">
      <dgm:prSet presAssocID="{7A9D2898-CE09-4232-A08C-D9D80E8F1060}" presName="hierChild3" presStyleCnt="0"/>
      <dgm:spPr/>
    </dgm:pt>
    <dgm:pt modelId="{6466FF16-946D-43D9-8CC2-6D1619AC9606}" type="pres">
      <dgm:prSet presAssocID="{29CF1FF7-8CD0-4625-B5D1-86606F130C89}" presName="hierRoot1" presStyleCnt="0">
        <dgm:presLayoutVars>
          <dgm:hierBranch val="init"/>
        </dgm:presLayoutVars>
      </dgm:prSet>
      <dgm:spPr/>
    </dgm:pt>
    <dgm:pt modelId="{11FBB530-738F-4250-84DA-2C15EB01062C}" type="pres">
      <dgm:prSet presAssocID="{29CF1FF7-8CD0-4625-B5D1-86606F130C89}" presName="rootComposite1" presStyleCnt="0"/>
      <dgm:spPr/>
    </dgm:pt>
    <dgm:pt modelId="{B99CE9A1-2A6B-494B-8EB4-9429E9E36D93}" type="pres">
      <dgm:prSet presAssocID="{29CF1FF7-8CD0-4625-B5D1-86606F130C89}" presName="rootText1" presStyleLbl="node0" presStyleIdx="1" presStyleCnt="2">
        <dgm:presLayoutVars>
          <dgm:chPref val="3"/>
        </dgm:presLayoutVars>
      </dgm:prSet>
      <dgm:spPr/>
    </dgm:pt>
    <dgm:pt modelId="{55C94BC8-3621-4DB1-B282-E66BC0A9920B}" type="pres">
      <dgm:prSet presAssocID="{29CF1FF7-8CD0-4625-B5D1-86606F130C89}" presName="rootConnector1" presStyleLbl="node1" presStyleIdx="0" presStyleCnt="0"/>
      <dgm:spPr/>
    </dgm:pt>
    <dgm:pt modelId="{436C6239-CBB3-4977-9BEC-647CCB70214A}" type="pres">
      <dgm:prSet presAssocID="{29CF1FF7-8CD0-4625-B5D1-86606F130C89}" presName="hierChild2" presStyleCnt="0"/>
      <dgm:spPr/>
    </dgm:pt>
    <dgm:pt modelId="{F2533C95-3EDA-466D-854A-3844E6820798}" type="pres">
      <dgm:prSet presAssocID="{F224D0DE-F4B2-4D94-AFD6-92EB761A8ADD}" presName="Name64" presStyleLbl="parChTrans1D2" presStyleIdx="3" presStyleCnt="5"/>
      <dgm:spPr/>
    </dgm:pt>
    <dgm:pt modelId="{2A8F3293-3CD1-4D70-B722-5BB02744DA8D}" type="pres">
      <dgm:prSet presAssocID="{74288AD5-A849-48EC-ACAA-B00542C2C4B8}" presName="hierRoot2" presStyleCnt="0">
        <dgm:presLayoutVars>
          <dgm:hierBranch val="init"/>
        </dgm:presLayoutVars>
      </dgm:prSet>
      <dgm:spPr/>
    </dgm:pt>
    <dgm:pt modelId="{B72BAC9E-9C93-4830-8D56-F187F3DD3F3C}" type="pres">
      <dgm:prSet presAssocID="{74288AD5-A849-48EC-ACAA-B00542C2C4B8}" presName="rootComposite" presStyleCnt="0"/>
      <dgm:spPr/>
    </dgm:pt>
    <dgm:pt modelId="{6E7CC7B4-B330-42E2-82A8-90D456CFA876}" type="pres">
      <dgm:prSet presAssocID="{74288AD5-A849-48EC-ACAA-B00542C2C4B8}" presName="rootText" presStyleLbl="node2" presStyleIdx="3" presStyleCnt="5">
        <dgm:presLayoutVars>
          <dgm:chPref val="3"/>
        </dgm:presLayoutVars>
      </dgm:prSet>
      <dgm:spPr/>
    </dgm:pt>
    <dgm:pt modelId="{83E92673-4CD8-467E-B635-7BDDFE824444}" type="pres">
      <dgm:prSet presAssocID="{74288AD5-A849-48EC-ACAA-B00542C2C4B8}" presName="rootConnector" presStyleLbl="node2" presStyleIdx="3" presStyleCnt="5"/>
      <dgm:spPr/>
    </dgm:pt>
    <dgm:pt modelId="{DC024429-0534-4048-BF8B-294AC332237F}" type="pres">
      <dgm:prSet presAssocID="{74288AD5-A849-48EC-ACAA-B00542C2C4B8}" presName="hierChild4" presStyleCnt="0"/>
      <dgm:spPr/>
    </dgm:pt>
    <dgm:pt modelId="{DF295873-8EC0-48A4-8190-F64CAD4DA1B0}" type="pres">
      <dgm:prSet presAssocID="{74288AD5-A849-48EC-ACAA-B00542C2C4B8}" presName="hierChild5" presStyleCnt="0"/>
      <dgm:spPr/>
    </dgm:pt>
    <dgm:pt modelId="{9EFA6B8C-244A-4925-BF34-668BE70F6FAC}" type="pres">
      <dgm:prSet presAssocID="{1E34A883-940C-4180-986F-B4E03E71E8DA}" presName="Name64" presStyleLbl="parChTrans1D2" presStyleIdx="4" presStyleCnt="5"/>
      <dgm:spPr/>
    </dgm:pt>
    <dgm:pt modelId="{A9BBC917-2125-4550-B0E6-B3EB5C1DEB19}" type="pres">
      <dgm:prSet presAssocID="{D43250A0-A6CF-4FBE-9D2D-08A2A12C1C50}" presName="hierRoot2" presStyleCnt="0">
        <dgm:presLayoutVars>
          <dgm:hierBranch val="init"/>
        </dgm:presLayoutVars>
      </dgm:prSet>
      <dgm:spPr/>
    </dgm:pt>
    <dgm:pt modelId="{1045B45E-E31F-4F33-93F7-EF4B8E202DB2}" type="pres">
      <dgm:prSet presAssocID="{D43250A0-A6CF-4FBE-9D2D-08A2A12C1C50}" presName="rootComposite" presStyleCnt="0"/>
      <dgm:spPr/>
    </dgm:pt>
    <dgm:pt modelId="{74256AB1-33B8-4F40-B420-2E25516A246E}" type="pres">
      <dgm:prSet presAssocID="{D43250A0-A6CF-4FBE-9D2D-08A2A12C1C50}" presName="rootText" presStyleLbl="node2" presStyleIdx="4" presStyleCnt="5">
        <dgm:presLayoutVars>
          <dgm:chPref val="3"/>
        </dgm:presLayoutVars>
      </dgm:prSet>
      <dgm:spPr/>
    </dgm:pt>
    <dgm:pt modelId="{A9870564-F64C-4657-AE83-84E3B3DE3095}" type="pres">
      <dgm:prSet presAssocID="{D43250A0-A6CF-4FBE-9D2D-08A2A12C1C50}" presName="rootConnector" presStyleLbl="node2" presStyleIdx="4" presStyleCnt="5"/>
      <dgm:spPr/>
    </dgm:pt>
    <dgm:pt modelId="{F9FAD1E5-9B33-4F4E-8BC0-563C02ADB92A}" type="pres">
      <dgm:prSet presAssocID="{D43250A0-A6CF-4FBE-9D2D-08A2A12C1C50}" presName="hierChild4" presStyleCnt="0"/>
      <dgm:spPr/>
    </dgm:pt>
    <dgm:pt modelId="{8FBC0B37-E19E-4C91-B516-B50B5898EE36}" type="pres">
      <dgm:prSet presAssocID="{D43250A0-A6CF-4FBE-9D2D-08A2A12C1C50}" presName="hierChild5" presStyleCnt="0"/>
      <dgm:spPr/>
    </dgm:pt>
    <dgm:pt modelId="{5A13B734-15A0-4AE8-B91A-782F2C41DE3E}" type="pres">
      <dgm:prSet presAssocID="{29CF1FF7-8CD0-4625-B5D1-86606F130C89}" presName="hierChild3" presStyleCnt="0"/>
      <dgm:spPr/>
    </dgm:pt>
  </dgm:ptLst>
  <dgm:cxnLst>
    <dgm:cxn modelId="{8D156D04-82A1-4E5F-8935-C1BBEC079DC8}" type="presOf" srcId="{29CF1FF7-8CD0-4625-B5D1-86606F130C89}" destId="{55C94BC8-3621-4DB1-B282-E66BC0A9920B}" srcOrd="1" destOrd="0" presId="urn:microsoft.com/office/officeart/2009/3/layout/HorizontalOrganizationChart"/>
    <dgm:cxn modelId="{792E000E-EF34-459B-AA9E-F10EDC29F295}" type="presOf" srcId="{81148C12-00B2-4F6C-A952-22D0223BEDEB}" destId="{E2BF9AA1-D8DF-4A86-86E5-84E41BAAC42A}" srcOrd="1" destOrd="0" presId="urn:microsoft.com/office/officeart/2009/3/layout/HorizontalOrganizationChart"/>
    <dgm:cxn modelId="{EDEA7A11-E708-485F-B747-FBBCAFB133D4}" type="presOf" srcId="{22BABE6C-CE89-4B49-8824-93AA6356E1CE}" destId="{01127E17-B7BD-45B6-A962-DC35BB6C8BEE}" srcOrd="0" destOrd="0" presId="urn:microsoft.com/office/officeart/2009/3/layout/HorizontalOrganizationChart"/>
    <dgm:cxn modelId="{F6D41816-FF69-41AC-9DCC-006551EB9B96}" srcId="{22BABE6C-CE89-4B49-8824-93AA6356E1CE}" destId="{81148C12-00B2-4F6C-A952-22D0223BEDEB}" srcOrd="1" destOrd="0" parTransId="{14701E46-D44F-4FE7-9206-21756F0A976B}" sibTransId="{65100A76-B08E-4011-968B-6DA813BE2CC5}"/>
    <dgm:cxn modelId="{E0BA921B-D7F0-49CA-9E3F-A0CF661073D7}" type="presOf" srcId="{619354A4-8AED-4ED9-B633-CB85FD0CC588}" destId="{B9923F87-306D-4102-B151-B14865C968EB}" srcOrd="0" destOrd="0" presId="urn:microsoft.com/office/officeart/2009/3/layout/HorizontalOrganizationChart"/>
    <dgm:cxn modelId="{83209025-9203-4B28-9347-50A8FC3CFFB3}" type="presOf" srcId="{4A82BD73-41E8-4043-A288-6DA67252C67C}" destId="{C052A065-0510-4F1D-A98A-9F888C4B69F4}" srcOrd="0" destOrd="0" presId="urn:microsoft.com/office/officeart/2009/3/layout/HorizontalOrganizationChart"/>
    <dgm:cxn modelId="{03FBF727-3D35-405E-A317-621EDCCA81B0}" type="presOf" srcId="{D43250A0-A6CF-4FBE-9D2D-08A2A12C1C50}" destId="{A9870564-F64C-4657-AE83-84E3B3DE3095}" srcOrd="1" destOrd="0" presId="urn:microsoft.com/office/officeart/2009/3/layout/HorizontalOrganizationChart"/>
    <dgm:cxn modelId="{EF114A36-D562-4E02-909E-D45D9FBDC117}" srcId="{29CF1FF7-8CD0-4625-B5D1-86606F130C89}" destId="{D43250A0-A6CF-4FBE-9D2D-08A2A12C1C50}" srcOrd="1" destOrd="0" parTransId="{1E34A883-940C-4180-986F-B4E03E71E8DA}" sibTransId="{FC7070CE-639C-4A21-B7F0-1C978E43ABCF}"/>
    <dgm:cxn modelId="{C0ADA238-6392-49F0-B3E9-0B7F98639824}" type="presOf" srcId="{D43250A0-A6CF-4FBE-9D2D-08A2A12C1C50}" destId="{74256AB1-33B8-4F40-B420-2E25516A246E}" srcOrd="0" destOrd="0" presId="urn:microsoft.com/office/officeart/2009/3/layout/HorizontalOrganizationChart"/>
    <dgm:cxn modelId="{1B8F703C-B3CB-49F8-A74E-0B1E4BA5951F}" type="presOf" srcId="{74288AD5-A849-48EC-ACAA-B00542C2C4B8}" destId="{83E92673-4CD8-467E-B635-7BDDFE824444}" srcOrd="1" destOrd="0" presId="urn:microsoft.com/office/officeart/2009/3/layout/HorizontalOrganizationChart"/>
    <dgm:cxn modelId="{FF83355C-9755-490A-848C-E438ABE18151}" type="presOf" srcId="{1E34A883-940C-4180-986F-B4E03E71E8DA}" destId="{9EFA6B8C-244A-4925-BF34-668BE70F6FAC}" srcOrd="0" destOrd="0" presId="urn:microsoft.com/office/officeart/2009/3/layout/HorizontalOrganizationChart"/>
    <dgm:cxn modelId="{B8F5324B-28FC-48E2-91C8-415CB731D2C1}" type="presOf" srcId="{7A9D2898-CE09-4232-A08C-D9D80E8F1060}" destId="{08C45447-00F8-4B73-8227-4FF0ACB7B9DF}" srcOrd="1" destOrd="0" presId="urn:microsoft.com/office/officeart/2009/3/layout/HorizontalOrganizationChart"/>
    <dgm:cxn modelId="{56E1F06E-11A6-4C55-A210-67EDF84413AD}" type="presOf" srcId="{FE39FEED-F4CF-4F17-9BBF-474BB220F164}" destId="{819EB3A0-999E-44C2-AFDD-92084958911D}" srcOrd="1" destOrd="0" presId="urn:microsoft.com/office/officeart/2009/3/layout/HorizontalOrganizationChart"/>
    <dgm:cxn modelId="{EC1AAF75-0609-4EF7-A01C-C9A5D8B1823A}" type="presOf" srcId="{74288AD5-A849-48EC-ACAA-B00542C2C4B8}" destId="{6E7CC7B4-B330-42E2-82A8-90D456CFA876}" srcOrd="0" destOrd="0" presId="urn:microsoft.com/office/officeart/2009/3/layout/HorizontalOrganizationChart"/>
    <dgm:cxn modelId="{1AE72D56-372B-4089-9BDB-D9C223C98FA4}" type="presOf" srcId="{F70B4D82-0A92-4D44-A7F0-343065439645}" destId="{2F709EC8-F1D7-4303-BA1D-6F93BF779A1E}" srcOrd="0" destOrd="0" presId="urn:microsoft.com/office/officeart/2009/3/layout/HorizontalOrganizationChart"/>
    <dgm:cxn modelId="{06C1AC5A-656D-47C6-8489-0D81A36D9440}" srcId="{22BABE6C-CE89-4B49-8824-93AA6356E1CE}" destId="{F70B4D82-0A92-4D44-A7F0-343065439645}" srcOrd="0" destOrd="0" parTransId="{EF45FF58-8C2B-4F2E-BDE3-F7A8FDE3838E}" sibTransId="{B2102C36-8432-438B-ACF7-A4C40B9BA0DA}"/>
    <dgm:cxn modelId="{A96A2286-BF97-428D-83BA-025F6EE23933}" type="presOf" srcId="{EF45FF58-8C2B-4F2E-BDE3-F7A8FDE3838E}" destId="{1FB512F1-A94D-4BFD-BE9C-6E8B8D2D67ED}" srcOrd="0" destOrd="0" presId="urn:microsoft.com/office/officeart/2009/3/layout/HorizontalOrganizationChart"/>
    <dgm:cxn modelId="{29DAA587-C157-4421-B567-7E100428299F}" srcId="{7A9D2898-CE09-4232-A08C-D9D80E8F1060}" destId="{22BABE6C-CE89-4B49-8824-93AA6356E1CE}" srcOrd="0" destOrd="0" parTransId="{5D5AEBF7-ACDF-4973-9672-3FED6B5871E3}" sibTransId="{407450E9-46E9-4944-906B-A1978577ED4F}"/>
    <dgm:cxn modelId="{F7342E8B-F461-4E30-8C66-A139EA831FF8}" type="presOf" srcId="{29CF1FF7-8CD0-4625-B5D1-86606F130C89}" destId="{B99CE9A1-2A6B-494B-8EB4-9429E9E36D93}" srcOrd="0" destOrd="0" presId="urn:microsoft.com/office/officeart/2009/3/layout/HorizontalOrganizationChart"/>
    <dgm:cxn modelId="{243BC78B-AF41-4DBD-8906-3880318C37A9}" type="presOf" srcId="{F70B4D82-0A92-4D44-A7F0-343065439645}" destId="{CCB6F1E0-5868-4B78-82BF-E11A64CBC62D}" srcOrd="1" destOrd="0" presId="urn:microsoft.com/office/officeart/2009/3/layout/HorizontalOrganizationChart"/>
    <dgm:cxn modelId="{1033578D-110F-4466-8DA6-73DAEA96E462}" type="presOf" srcId="{FE39FEED-F4CF-4F17-9BBF-474BB220F164}" destId="{CD1F5809-8E77-4EA5-9619-64326C0EB75C}" srcOrd="0" destOrd="0" presId="urn:microsoft.com/office/officeart/2009/3/layout/HorizontalOrganizationChart"/>
    <dgm:cxn modelId="{72CC5D9D-FB1C-49F6-AC0C-8ADEE1A271DA}" srcId="{A99F0834-EE24-4BBD-BD74-F955D24C6FF6}" destId="{29CF1FF7-8CD0-4625-B5D1-86606F130C89}" srcOrd="1" destOrd="0" parTransId="{B991682D-2001-445A-A443-3E5AD97A1944}" sibTransId="{5AC49968-5F33-419D-BB86-3CBAB05840FE}"/>
    <dgm:cxn modelId="{35E1C69D-1FCA-4F14-8173-5459E7FE7899}" srcId="{7A9D2898-CE09-4232-A08C-D9D80E8F1060}" destId="{4A82BD73-41E8-4043-A288-6DA67252C67C}" srcOrd="1" destOrd="0" parTransId="{619354A4-8AED-4ED9-B633-CB85FD0CC588}" sibTransId="{4DE4A92C-E9D4-4E19-B5B1-EBD6AEDBD8BB}"/>
    <dgm:cxn modelId="{A04A12BA-9721-496C-B0AD-D546DA03B85A}" type="presOf" srcId="{4A82BD73-41E8-4043-A288-6DA67252C67C}" destId="{E4B2CCC7-4652-4E7D-908E-652DCFB094C7}" srcOrd="1" destOrd="0" presId="urn:microsoft.com/office/officeart/2009/3/layout/HorizontalOrganizationChart"/>
    <dgm:cxn modelId="{0B4F60BA-460D-4940-8A9B-E785D8DB6A83}" type="presOf" srcId="{22BABE6C-CE89-4B49-8824-93AA6356E1CE}" destId="{FBB0B976-E7BE-4AB2-9129-1FE6ABE346BA}" srcOrd="1" destOrd="0" presId="urn:microsoft.com/office/officeart/2009/3/layout/HorizontalOrganizationChart"/>
    <dgm:cxn modelId="{3FD167BF-A9A6-4E36-B40B-C6EA6B4F6848}" type="presOf" srcId="{5D5AEBF7-ACDF-4973-9672-3FED6B5871E3}" destId="{23C3C89E-350C-4507-88B1-4C80D88921E5}" srcOrd="0" destOrd="0" presId="urn:microsoft.com/office/officeart/2009/3/layout/HorizontalOrganizationChart"/>
    <dgm:cxn modelId="{F7E938C7-89D6-4881-B54F-E16483497295}" type="presOf" srcId="{272ABF65-3ACA-4E70-8FAE-53EEAF0A86C0}" destId="{4E858277-B152-4929-9CB7-DAA328BF1D9C}" srcOrd="0" destOrd="0" presId="urn:microsoft.com/office/officeart/2009/3/layout/HorizontalOrganizationChart"/>
    <dgm:cxn modelId="{8F8B98C7-7E28-4CEE-851F-4D388AEC8048}" type="presOf" srcId="{F224D0DE-F4B2-4D94-AFD6-92EB761A8ADD}" destId="{F2533C95-3EDA-466D-854A-3844E6820798}" srcOrd="0" destOrd="0" presId="urn:microsoft.com/office/officeart/2009/3/layout/HorizontalOrganizationChart"/>
    <dgm:cxn modelId="{F7B825D0-E307-4FB4-AC3B-DA4B66744FD8}" type="presOf" srcId="{A99F0834-EE24-4BBD-BD74-F955D24C6FF6}" destId="{11700E3E-3A37-4531-8A26-CA7CBA1762B8}" srcOrd="0" destOrd="0" presId="urn:microsoft.com/office/officeart/2009/3/layout/HorizontalOrganizationChart"/>
    <dgm:cxn modelId="{401191D8-97AE-417E-B353-390F96361EA5}" srcId="{A99F0834-EE24-4BBD-BD74-F955D24C6FF6}" destId="{7A9D2898-CE09-4232-A08C-D9D80E8F1060}" srcOrd="0" destOrd="0" parTransId="{70802FEE-FE61-410E-B031-B73EC53A4FE8}" sibTransId="{9F093D92-62EC-4642-922D-983FD838F950}"/>
    <dgm:cxn modelId="{D62611E2-57B3-4EA8-B6D5-E4C14AAFEAF1}" type="presOf" srcId="{81148C12-00B2-4F6C-A952-22D0223BEDEB}" destId="{76FEA991-448F-4922-A803-FF020AC6F63F}" srcOrd="0" destOrd="0" presId="urn:microsoft.com/office/officeart/2009/3/layout/HorizontalOrganizationChart"/>
    <dgm:cxn modelId="{C5A0F0EE-0FAF-48C1-B6C3-6FEA76C1EC08}" type="presOf" srcId="{7A9D2898-CE09-4232-A08C-D9D80E8F1060}" destId="{92C17D6C-3F92-462F-BCB6-229068161693}" srcOrd="0" destOrd="0" presId="urn:microsoft.com/office/officeart/2009/3/layout/HorizontalOrganizationChart"/>
    <dgm:cxn modelId="{A81A69F0-CBA8-4B1D-A230-07801700CFAC}" srcId="{29CF1FF7-8CD0-4625-B5D1-86606F130C89}" destId="{74288AD5-A849-48EC-ACAA-B00542C2C4B8}" srcOrd="0" destOrd="0" parTransId="{F224D0DE-F4B2-4D94-AFD6-92EB761A8ADD}" sibTransId="{4EE89C04-4B67-48C6-B0D8-A48915190116}"/>
    <dgm:cxn modelId="{F282B9F5-8237-4D7E-BFC0-47D12C24D0FF}" type="presOf" srcId="{14701E46-D44F-4FE7-9206-21756F0A976B}" destId="{14A57C7E-FDAF-4434-8245-F39A6AE3DCD1}" srcOrd="0" destOrd="0" presId="urn:microsoft.com/office/officeart/2009/3/layout/HorizontalOrganizationChart"/>
    <dgm:cxn modelId="{61D709F9-AC83-4477-86C7-17DD7284D388}" srcId="{7A9D2898-CE09-4232-A08C-D9D80E8F1060}" destId="{FE39FEED-F4CF-4F17-9BBF-474BB220F164}" srcOrd="2" destOrd="0" parTransId="{272ABF65-3ACA-4E70-8FAE-53EEAF0A86C0}" sibTransId="{016D9F89-465F-4E0D-BA98-7EA88EC1E5BD}"/>
    <dgm:cxn modelId="{D1CAD140-C8A9-4FEC-8064-E926F1F3C9FD}" type="presParOf" srcId="{11700E3E-3A37-4531-8A26-CA7CBA1762B8}" destId="{70811E31-CE50-4D93-B307-ED09CBD5ED6B}" srcOrd="0" destOrd="0" presId="urn:microsoft.com/office/officeart/2009/3/layout/HorizontalOrganizationChart"/>
    <dgm:cxn modelId="{0C3B02AB-36AA-485F-8EE5-A6BEC4F59805}" type="presParOf" srcId="{70811E31-CE50-4D93-B307-ED09CBD5ED6B}" destId="{B8EAC3C1-B559-416E-8375-2D7325FA8C10}" srcOrd="0" destOrd="0" presId="urn:microsoft.com/office/officeart/2009/3/layout/HorizontalOrganizationChart"/>
    <dgm:cxn modelId="{498B0F73-E363-4BE3-9C02-DC7657593051}" type="presParOf" srcId="{B8EAC3C1-B559-416E-8375-2D7325FA8C10}" destId="{92C17D6C-3F92-462F-BCB6-229068161693}" srcOrd="0" destOrd="0" presId="urn:microsoft.com/office/officeart/2009/3/layout/HorizontalOrganizationChart"/>
    <dgm:cxn modelId="{4EEDE594-148E-4065-AE61-347166BD3765}" type="presParOf" srcId="{B8EAC3C1-B559-416E-8375-2D7325FA8C10}" destId="{08C45447-00F8-4B73-8227-4FF0ACB7B9DF}" srcOrd="1" destOrd="0" presId="urn:microsoft.com/office/officeart/2009/3/layout/HorizontalOrganizationChart"/>
    <dgm:cxn modelId="{13CE6DC9-540A-4927-8EBA-07A7E9B1D908}" type="presParOf" srcId="{70811E31-CE50-4D93-B307-ED09CBD5ED6B}" destId="{9FB1C76E-060E-4F72-AF1C-595BF39CFA9A}" srcOrd="1" destOrd="0" presId="urn:microsoft.com/office/officeart/2009/3/layout/HorizontalOrganizationChart"/>
    <dgm:cxn modelId="{FB444937-3292-4DAE-80DB-1D371BCDD128}" type="presParOf" srcId="{9FB1C76E-060E-4F72-AF1C-595BF39CFA9A}" destId="{23C3C89E-350C-4507-88B1-4C80D88921E5}" srcOrd="0" destOrd="0" presId="urn:microsoft.com/office/officeart/2009/3/layout/HorizontalOrganizationChart"/>
    <dgm:cxn modelId="{FABB1E0A-3FC0-4ED5-A899-BF14FCC66B05}" type="presParOf" srcId="{9FB1C76E-060E-4F72-AF1C-595BF39CFA9A}" destId="{4800A98B-24D2-4D63-9D4E-7D82A79E0052}" srcOrd="1" destOrd="0" presId="urn:microsoft.com/office/officeart/2009/3/layout/HorizontalOrganizationChart"/>
    <dgm:cxn modelId="{0281ED4D-5D59-4808-9830-172A9E6107D4}" type="presParOf" srcId="{4800A98B-24D2-4D63-9D4E-7D82A79E0052}" destId="{39D12CC6-A9F8-4D64-B74B-99D8BAD2DA11}" srcOrd="0" destOrd="0" presId="urn:microsoft.com/office/officeart/2009/3/layout/HorizontalOrganizationChart"/>
    <dgm:cxn modelId="{62FE0639-0F75-467F-B43A-C00B5D15AA78}" type="presParOf" srcId="{39D12CC6-A9F8-4D64-B74B-99D8BAD2DA11}" destId="{01127E17-B7BD-45B6-A962-DC35BB6C8BEE}" srcOrd="0" destOrd="0" presId="urn:microsoft.com/office/officeart/2009/3/layout/HorizontalOrganizationChart"/>
    <dgm:cxn modelId="{4D476574-EC8C-44FB-8761-58CAB003D6B8}" type="presParOf" srcId="{39D12CC6-A9F8-4D64-B74B-99D8BAD2DA11}" destId="{FBB0B976-E7BE-4AB2-9129-1FE6ABE346BA}" srcOrd="1" destOrd="0" presId="urn:microsoft.com/office/officeart/2009/3/layout/HorizontalOrganizationChart"/>
    <dgm:cxn modelId="{7A06BB02-2961-4A60-90E8-A1411E57127F}" type="presParOf" srcId="{4800A98B-24D2-4D63-9D4E-7D82A79E0052}" destId="{65168E48-7DEC-4301-B9E1-5699D4E7C796}" srcOrd="1" destOrd="0" presId="urn:microsoft.com/office/officeart/2009/3/layout/HorizontalOrganizationChart"/>
    <dgm:cxn modelId="{DBFFD017-8B26-4C3D-A0B0-6D428B937933}" type="presParOf" srcId="{65168E48-7DEC-4301-B9E1-5699D4E7C796}" destId="{1FB512F1-A94D-4BFD-BE9C-6E8B8D2D67ED}" srcOrd="0" destOrd="0" presId="urn:microsoft.com/office/officeart/2009/3/layout/HorizontalOrganizationChart"/>
    <dgm:cxn modelId="{1D2A51A3-FF08-4A39-8283-41179DF60907}" type="presParOf" srcId="{65168E48-7DEC-4301-B9E1-5699D4E7C796}" destId="{BEC34465-8668-4A55-B4B2-74250324B705}" srcOrd="1" destOrd="0" presId="urn:microsoft.com/office/officeart/2009/3/layout/HorizontalOrganizationChart"/>
    <dgm:cxn modelId="{8E854BD9-7B71-4515-B226-AC396CA9D1A4}" type="presParOf" srcId="{BEC34465-8668-4A55-B4B2-74250324B705}" destId="{C5A0E5D4-1A95-4FE7-8AC5-E3DE0755007F}" srcOrd="0" destOrd="0" presId="urn:microsoft.com/office/officeart/2009/3/layout/HorizontalOrganizationChart"/>
    <dgm:cxn modelId="{F10CFB3E-3849-4FC7-9137-39ADDCC8A449}" type="presParOf" srcId="{C5A0E5D4-1A95-4FE7-8AC5-E3DE0755007F}" destId="{2F709EC8-F1D7-4303-BA1D-6F93BF779A1E}" srcOrd="0" destOrd="0" presId="urn:microsoft.com/office/officeart/2009/3/layout/HorizontalOrganizationChart"/>
    <dgm:cxn modelId="{CC0D1495-A3CA-4499-87F8-8334A3252D99}" type="presParOf" srcId="{C5A0E5D4-1A95-4FE7-8AC5-E3DE0755007F}" destId="{CCB6F1E0-5868-4B78-82BF-E11A64CBC62D}" srcOrd="1" destOrd="0" presId="urn:microsoft.com/office/officeart/2009/3/layout/HorizontalOrganizationChart"/>
    <dgm:cxn modelId="{EB87E252-5834-4957-86D8-F259AB4A3306}" type="presParOf" srcId="{BEC34465-8668-4A55-B4B2-74250324B705}" destId="{C0BA55AE-D5B9-40EF-B54A-DA1C8AD18CBA}" srcOrd="1" destOrd="0" presId="urn:microsoft.com/office/officeart/2009/3/layout/HorizontalOrganizationChart"/>
    <dgm:cxn modelId="{446B08BB-983E-4146-9FBE-2C3A296A6282}" type="presParOf" srcId="{BEC34465-8668-4A55-B4B2-74250324B705}" destId="{59FDA4F6-3820-442B-8DB5-9F9324C0BE02}" srcOrd="2" destOrd="0" presId="urn:microsoft.com/office/officeart/2009/3/layout/HorizontalOrganizationChart"/>
    <dgm:cxn modelId="{D60366F9-D35A-4015-AF51-EC4828EB940F}" type="presParOf" srcId="{65168E48-7DEC-4301-B9E1-5699D4E7C796}" destId="{14A57C7E-FDAF-4434-8245-F39A6AE3DCD1}" srcOrd="2" destOrd="0" presId="urn:microsoft.com/office/officeart/2009/3/layout/HorizontalOrganizationChart"/>
    <dgm:cxn modelId="{13076302-06C8-4AAA-AD58-636E2430559C}" type="presParOf" srcId="{65168E48-7DEC-4301-B9E1-5699D4E7C796}" destId="{E073DA09-0CF0-4101-9F86-9C18A5B23C13}" srcOrd="3" destOrd="0" presId="urn:microsoft.com/office/officeart/2009/3/layout/HorizontalOrganizationChart"/>
    <dgm:cxn modelId="{54D9E136-22C9-440B-B41E-3C5331EC989A}" type="presParOf" srcId="{E073DA09-0CF0-4101-9F86-9C18A5B23C13}" destId="{16099276-61BA-4544-8E19-11CC8068BE1A}" srcOrd="0" destOrd="0" presId="urn:microsoft.com/office/officeart/2009/3/layout/HorizontalOrganizationChart"/>
    <dgm:cxn modelId="{F2AB70D6-95A3-4F3C-9AA0-A96D43351791}" type="presParOf" srcId="{16099276-61BA-4544-8E19-11CC8068BE1A}" destId="{76FEA991-448F-4922-A803-FF020AC6F63F}" srcOrd="0" destOrd="0" presId="urn:microsoft.com/office/officeart/2009/3/layout/HorizontalOrganizationChart"/>
    <dgm:cxn modelId="{0182971C-4721-4D01-BA76-AD78D816CBAA}" type="presParOf" srcId="{16099276-61BA-4544-8E19-11CC8068BE1A}" destId="{E2BF9AA1-D8DF-4A86-86E5-84E41BAAC42A}" srcOrd="1" destOrd="0" presId="urn:microsoft.com/office/officeart/2009/3/layout/HorizontalOrganizationChart"/>
    <dgm:cxn modelId="{69E4FE17-B82A-4F76-8B39-B8A3DB79836B}" type="presParOf" srcId="{E073DA09-0CF0-4101-9F86-9C18A5B23C13}" destId="{947AE2DC-C7AB-4D53-B75B-40BDEF1D0FE3}" srcOrd="1" destOrd="0" presId="urn:microsoft.com/office/officeart/2009/3/layout/HorizontalOrganizationChart"/>
    <dgm:cxn modelId="{DF958575-AE72-417A-9C32-4045808413A0}" type="presParOf" srcId="{E073DA09-0CF0-4101-9F86-9C18A5B23C13}" destId="{0BC1F5F8-AC6C-46A8-81B1-D3ACE17A228E}" srcOrd="2" destOrd="0" presId="urn:microsoft.com/office/officeart/2009/3/layout/HorizontalOrganizationChart"/>
    <dgm:cxn modelId="{28A2B0E5-F8D5-4C2A-B52C-4FFDB698BF86}" type="presParOf" srcId="{4800A98B-24D2-4D63-9D4E-7D82A79E0052}" destId="{32476468-B761-4F17-AD05-04AACFA4C86B}" srcOrd="2" destOrd="0" presId="urn:microsoft.com/office/officeart/2009/3/layout/HorizontalOrganizationChart"/>
    <dgm:cxn modelId="{77F69F99-008C-416C-A3E6-015B248D554B}" type="presParOf" srcId="{9FB1C76E-060E-4F72-AF1C-595BF39CFA9A}" destId="{B9923F87-306D-4102-B151-B14865C968EB}" srcOrd="2" destOrd="0" presId="urn:microsoft.com/office/officeart/2009/3/layout/HorizontalOrganizationChart"/>
    <dgm:cxn modelId="{ED23173C-4DE3-4BC5-98D0-48E060C4E5C0}" type="presParOf" srcId="{9FB1C76E-060E-4F72-AF1C-595BF39CFA9A}" destId="{3AB256A8-4460-45A0-A1C8-A4C6C438050C}" srcOrd="3" destOrd="0" presId="urn:microsoft.com/office/officeart/2009/3/layout/HorizontalOrganizationChart"/>
    <dgm:cxn modelId="{F741BCC5-5030-45CB-B0BC-BA236239B2A8}" type="presParOf" srcId="{3AB256A8-4460-45A0-A1C8-A4C6C438050C}" destId="{8990AAB8-4EAB-4428-8417-7966D354577E}" srcOrd="0" destOrd="0" presId="urn:microsoft.com/office/officeart/2009/3/layout/HorizontalOrganizationChart"/>
    <dgm:cxn modelId="{2BAD9863-38A5-46D6-9142-33A6999AF4F1}" type="presParOf" srcId="{8990AAB8-4EAB-4428-8417-7966D354577E}" destId="{C052A065-0510-4F1D-A98A-9F888C4B69F4}" srcOrd="0" destOrd="0" presId="urn:microsoft.com/office/officeart/2009/3/layout/HorizontalOrganizationChart"/>
    <dgm:cxn modelId="{377228E8-3C98-4F5B-85E4-2828CFE7A520}" type="presParOf" srcId="{8990AAB8-4EAB-4428-8417-7966D354577E}" destId="{E4B2CCC7-4652-4E7D-908E-652DCFB094C7}" srcOrd="1" destOrd="0" presId="urn:microsoft.com/office/officeart/2009/3/layout/HorizontalOrganizationChart"/>
    <dgm:cxn modelId="{86D8B3FF-F0A8-442A-B1AA-F6D4E7D6EA5E}" type="presParOf" srcId="{3AB256A8-4460-45A0-A1C8-A4C6C438050C}" destId="{269154DE-F043-4C56-9E2B-93B66D5E2891}" srcOrd="1" destOrd="0" presId="urn:microsoft.com/office/officeart/2009/3/layout/HorizontalOrganizationChart"/>
    <dgm:cxn modelId="{417666C7-8126-467D-823F-4764CCCB2834}" type="presParOf" srcId="{3AB256A8-4460-45A0-A1C8-A4C6C438050C}" destId="{FC9C7481-6E56-4016-A01D-1947D869535E}" srcOrd="2" destOrd="0" presId="urn:microsoft.com/office/officeart/2009/3/layout/HorizontalOrganizationChart"/>
    <dgm:cxn modelId="{FB3B0C5B-0D28-4D41-8F09-A9441CD262E2}" type="presParOf" srcId="{9FB1C76E-060E-4F72-AF1C-595BF39CFA9A}" destId="{4E858277-B152-4929-9CB7-DAA328BF1D9C}" srcOrd="4" destOrd="0" presId="urn:microsoft.com/office/officeart/2009/3/layout/HorizontalOrganizationChart"/>
    <dgm:cxn modelId="{91E160BE-E419-4089-8806-CD52E375E37F}" type="presParOf" srcId="{9FB1C76E-060E-4F72-AF1C-595BF39CFA9A}" destId="{855A99DF-FFD3-471F-B748-3DCDB5AB320A}" srcOrd="5" destOrd="0" presId="urn:microsoft.com/office/officeart/2009/3/layout/HorizontalOrganizationChart"/>
    <dgm:cxn modelId="{E4740F7E-0C71-4FB5-B10D-A8E576AAEA84}" type="presParOf" srcId="{855A99DF-FFD3-471F-B748-3DCDB5AB320A}" destId="{1EB8A5D4-BCA2-424E-B4DE-6AAD8BA04FA5}" srcOrd="0" destOrd="0" presId="urn:microsoft.com/office/officeart/2009/3/layout/HorizontalOrganizationChart"/>
    <dgm:cxn modelId="{BA499AC1-3E79-4ACD-956F-6DBA4278212A}" type="presParOf" srcId="{1EB8A5D4-BCA2-424E-B4DE-6AAD8BA04FA5}" destId="{CD1F5809-8E77-4EA5-9619-64326C0EB75C}" srcOrd="0" destOrd="0" presId="urn:microsoft.com/office/officeart/2009/3/layout/HorizontalOrganizationChart"/>
    <dgm:cxn modelId="{4B213B80-9399-4B0B-9FBC-FB27FC0F198F}" type="presParOf" srcId="{1EB8A5D4-BCA2-424E-B4DE-6AAD8BA04FA5}" destId="{819EB3A0-999E-44C2-AFDD-92084958911D}" srcOrd="1" destOrd="0" presId="urn:microsoft.com/office/officeart/2009/3/layout/HorizontalOrganizationChart"/>
    <dgm:cxn modelId="{8F8AE67C-55F7-434B-ABC6-B6BAF030D46A}" type="presParOf" srcId="{855A99DF-FFD3-471F-B748-3DCDB5AB320A}" destId="{3D0B3F18-10DF-4DAF-A2F7-9D4694DC1C31}" srcOrd="1" destOrd="0" presId="urn:microsoft.com/office/officeart/2009/3/layout/HorizontalOrganizationChart"/>
    <dgm:cxn modelId="{8F327A6F-AD78-479E-AA22-2419521D4AED}" type="presParOf" srcId="{855A99DF-FFD3-471F-B748-3DCDB5AB320A}" destId="{E65D43C7-61A7-48A4-A785-89839D2FC38B}" srcOrd="2" destOrd="0" presId="urn:microsoft.com/office/officeart/2009/3/layout/HorizontalOrganizationChart"/>
    <dgm:cxn modelId="{6508F6CA-8797-4786-BD26-1A3FF5A4C0DD}" type="presParOf" srcId="{70811E31-CE50-4D93-B307-ED09CBD5ED6B}" destId="{47701C97-FB6A-4D3A-BAD4-3E7745A4A93E}" srcOrd="2" destOrd="0" presId="urn:microsoft.com/office/officeart/2009/3/layout/HorizontalOrganizationChart"/>
    <dgm:cxn modelId="{DA0DB5EB-FB4F-4163-B913-BEFDDD797049}" type="presParOf" srcId="{11700E3E-3A37-4531-8A26-CA7CBA1762B8}" destId="{6466FF16-946D-43D9-8CC2-6D1619AC9606}" srcOrd="1" destOrd="0" presId="urn:microsoft.com/office/officeart/2009/3/layout/HorizontalOrganizationChart"/>
    <dgm:cxn modelId="{69D11AE7-41C2-4282-9CE6-B496A2B2FBD6}" type="presParOf" srcId="{6466FF16-946D-43D9-8CC2-6D1619AC9606}" destId="{11FBB530-738F-4250-84DA-2C15EB01062C}" srcOrd="0" destOrd="0" presId="urn:microsoft.com/office/officeart/2009/3/layout/HorizontalOrganizationChart"/>
    <dgm:cxn modelId="{0528C385-05E7-4290-95E8-BB97910C51AE}" type="presParOf" srcId="{11FBB530-738F-4250-84DA-2C15EB01062C}" destId="{B99CE9A1-2A6B-494B-8EB4-9429E9E36D93}" srcOrd="0" destOrd="0" presId="urn:microsoft.com/office/officeart/2009/3/layout/HorizontalOrganizationChart"/>
    <dgm:cxn modelId="{89FE91A0-5908-4B9F-8CE1-3640864E7925}" type="presParOf" srcId="{11FBB530-738F-4250-84DA-2C15EB01062C}" destId="{55C94BC8-3621-4DB1-B282-E66BC0A9920B}" srcOrd="1" destOrd="0" presId="urn:microsoft.com/office/officeart/2009/3/layout/HorizontalOrganizationChart"/>
    <dgm:cxn modelId="{B8491F37-45C0-4E3D-BB31-93CD98F61708}" type="presParOf" srcId="{6466FF16-946D-43D9-8CC2-6D1619AC9606}" destId="{436C6239-CBB3-4977-9BEC-647CCB70214A}" srcOrd="1" destOrd="0" presId="urn:microsoft.com/office/officeart/2009/3/layout/HorizontalOrganizationChart"/>
    <dgm:cxn modelId="{82C7A387-FFA6-4CE2-AFB6-A7F0576CE4E5}" type="presParOf" srcId="{436C6239-CBB3-4977-9BEC-647CCB70214A}" destId="{F2533C95-3EDA-466D-854A-3844E6820798}" srcOrd="0" destOrd="0" presId="urn:microsoft.com/office/officeart/2009/3/layout/HorizontalOrganizationChart"/>
    <dgm:cxn modelId="{C9759F7A-3486-45DC-89B5-027DD1AA63C9}" type="presParOf" srcId="{436C6239-CBB3-4977-9BEC-647CCB70214A}" destId="{2A8F3293-3CD1-4D70-B722-5BB02744DA8D}" srcOrd="1" destOrd="0" presId="urn:microsoft.com/office/officeart/2009/3/layout/HorizontalOrganizationChart"/>
    <dgm:cxn modelId="{AE7A0B30-3B26-4D07-A798-18C6D5AEBA48}" type="presParOf" srcId="{2A8F3293-3CD1-4D70-B722-5BB02744DA8D}" destId="{B72BAC9E-9C93-4830-8D56-F187F3DD3F3C}" srcOrd="0" destOrd="0" presId="urn:microsoft.com/office/officeart/2009/3/layout/HorizontalOrganizationChart"/>
    <dgm:cxn modelId="{15AFC108-C8AE-4582-B05C-C8DE2B2F78F6}" type="presParOf" srcId="{B72BAC9E-9C93-4830-8D56-F187F3DD3F3C}" destId="{6E7CC7B4-B330-42E2-82A8-90D456CFA876}" srcOrd="0" destOrd="0" presId="urn:microsoft.com/office/officeart/2009/3/layout/HorizontalOrganizationChart"/>
    <dgm:cxn modelId="{20B65C3E-83D9-4108-B76E-0585A2231718}" type="presParOf" srcId="{B72BAC9E-9C93-4830-8D56-F187F3DD3F3C}" destId="{83E92673-4CD8-467E-B635-7BDDFE824444}" srcOrd="1" destOrd="0" presId="urn:microsoft.com/office/officeart/2009/3/layout/HorizontalOrganizationChart"/>
    <dgm:cxn modelId="{B15BC66D-4E59-4860-812F-A19D39638C00}" type="presParOf" srcId="{2A8F3293-3CD1-4D70-B722-5BB02744DA8D}" destId="{DC024429-0534-4048-BF8B-294AC332237F}" srcOrd="1" destOrd="0" presId="urn:microsoft.com/office/officeart/2009/3/layout/HorizontalOrganizationChart"/>
    <dgm:cxn modelId="{52109A66-B0CB-44F6-8C89-0358C58A4D17}" type="presParOf" srcId="{2A8F3293-3CD1-4D70-B722-5BB02744DA8D}" destId="{DF295873-8EC0-48A4-8190-F64CAD4DA1B0}" srcOrd="2" destOrd="0" presId="urn:microsoft.com/office/officeart/2009/3/layout/HorizontalOrganizationChart"/>
    <dgm:cxn modelId="{D51D994D-764D-4B67-BE18-A469D87EBED4}" type="presParOf" srcId="{436C6239-CBB3-4977-9BEC-647CCB70214A}" destId="{9EFA6B8C-244A-4925-BF34-668BE70F6FAC}" srcOrd="2" destOrd="0" presId="urn:microsoft.com/office/officeart/2009/3/layout/HorizontalOrganizationChart"/>
    <dgm:cxn modelId="{20D40184-019C-4E78-B9FA-301FC3C97D44}" type="presParOf" srcId="{436C6239-CBB3-4977-9BEC-647CCB70214A}" destId="{A9BBC917-2125-4550-B0E6-B3EB5C1DEB19}" srcOrd="3" destOrd="0" presId="urn:microsoft.com/office/officeart/2009/3/layout/HorizontalOrganizationChart"/>
    <dgm:cxn modelId="{EE4B10E2-FA98-4094-8BC6-7185B1F292FD}" type="presParOf" srcId="{A9BBC917-2125-4550-B0E6-B3EB5C1DEB19}" destId="{1045B45E-E31F-4F33-93F7-EF4B8E202DB2}" srcOrd="0" destOrd="0" presId="urn:microsoft.com/office/officeart/2009/3/layout/HorizontalOrganizationChart"/>
    <dgm:cxn modelId="{781BCEA7-0F7C-4050-A9D7-25DC623E83C1}" type="presParOf" srcId="{1045B45E-E31F-4F33-93F7-EF4B8E202DB2}" destId="{74256AB1-33B8-4F40-B420-2E25516A246E}" srcOrd="0" destOrd="0" presId="urn:microsoft.com/office/officeart/2009/3/layout/HorizontalOrganizationChart"/>
    <dgm:cxn modelId="{4D2BE195-1F4C-4456-9A1B-B87CC25E2BF7}" type="presParOf" srcId="{1045B45E-E31F-4F33-93F7-EF4B8E202DB2}" destId="{A9870564-F64C-4657-AE83-84E3B3DE3095}" srcOrd="1" destOrd="0" presId="urn:microsoft.com/office/officeart/2009/3/layout/HorizontalOrganizationChart"/>
    <dgm:cxn modelId="{1D7E66CF-3059-454C-AE59-8E3B7AB168CA}" type="presParOf" srcId="{A9BBC917-2125-4550-B0E6-B3EB5C1DEB19}" destId="{F9FAD1E5-9B33-4F4E-8BC0-563C02ADB92A}" srcOrd="1" destOrd="0" presId="urn:microsoft.com/office/officeart/2009/3/layout/HorizontalOrganizationChart"/>
    <dgm:cxn modelId="{D1619E90-833F-4DE9-880F-B55315C6AC8C}" type="presParOf" srcId="{A9BBC917-2125-4550-B0E6-B3EB5C1DEB19}" destId="{8FBC0B37-E19E-4C91-B516-B50B5898EE36}" srcOrd="2" destOrd="0" presId="urn:microsoft.com/office/officeart/2009/3/layout/HorizontalOrganizationChart"/>
    <dgm:cxn modelId="{EA872CA5-F658-4F53-9788-89B2F419DECA}" type="presParOf" srcId="{6466FF16-946D-43D9-8CC2-6D1619AC9606}" destId="{5A13B734-15A0-4AE8-B91A-782F2C41DE3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9F0834-EE24-4BBD-BD74-F955D24C6F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zh-CN" altLang="en-US"/>
        </a:p>
      </dgm:t>
    </dgm:pt>
    <dgm:pt modelId="{7A9D2898-CE09-4232-A08C-D9D80E8F106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元素问题</a:t>
          </a:r>
        </a:p>
      </dgm:t>
    </dgm:pt>
    <dgm:pt modelId="{70802FEE-FE61-410E-B031-B73EC53A4FE8}" type="parTrans" cxnId="{401191D8-97AE-417E-B353-390F96361EA5}">
      <dgm:prSet/>
      <dgm:spPr/>
      <dgm:t>
        <a:bodyPr/>
        <a:lstStyle/>
        <a:p>
          <a:endParaRPr lang="zh-CN" altLang="en-US"/>
        </a:p>
      </dgm:t>
    </dgm:pt>
    <dgm:pt modelId="{9F093D92-62EC-4642-922D-983FD838F950}" type="sibTrans" cxnId="{401191D8-97AE-417E-B353-390F96361EA5}">
      <dgm:prSet/>
      <dgm:spPr/>
      <dgm:t>
        <a:bodyPr/>
        <a:lstStyle/>
        <a:p>
          <a:endParaRPr lang="zh-CN" altLang="en-US"/>
        </a:p>
      </dgm:t>
    </dgm:pt>
    <dgm:pt modelId="{22BABE6C-CE89-4B49-8824-93AA6356E1CE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不要访问未构造的“元素”</a:t>
          </a:r>
        </a:p>
      </dgm:t>
    </dgm:pt>
    <dgm:pt modelId="{5D5AEBF7-ACDF-4973-9672-3FED6B5871E3}" type="parTrans" cxnId="{29DAA587-C157-4421-B567-7E100428299F}">
      <dgm:prSet/>
      <dgm:spPr/>
      <dgm:t>
        <a:bodyPr/>
        <a:lstStyle/>
        <a:p>
          <a:endParaRPr lang="zh-CN" altLang="en-US"/>
        </a:p>
      </dgm:t>
    </dgm:pt>
    <dgm:pt modelId="{407450E9-46E9-4944-906B-A1978577ED4F}" type="sibTrans" cxnId="{29DAA587-C157-4421-B567-7E100428299F}">
      <dgm:prSet/>
      <dgm:spPr/>
      <dgm:t>
        <a:bodyPr/>
        <a:lstStyle/>
        <a:p>
          <a:endParaRPr lang="zh-CN" altLang="en-US"/>
        </a:p>
      </dgm:t>
    </dgm:pt>
    <dgm:pt modelId="{F70B4D82-0A92-4D44-A7F0-343065439645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不要调用未构造“元素”的赋值运算符</a:t>
          </a:r>
        </a:p>
      </dgm:t>
    </dgm:pt>
    <dgm:pt modelId="{EF45FF58-8C2B-4F2E-BDE3-F7A8FDE3838E}" type="parTrans" cxnId="{06C1AC5A-656D-47C6-8489-0D81A36D9440}">
      <dgm:prSet/>
      <dgm:spPr/>
      <dgm:t>
        <a:bodyPr/>
        <a:lstStyle/>
        <a:p>
          <a:endParaRPr lang="zh-CN" altLang="en-US"/>
        </a:p>
      </dgm:t>
    </dgm:pt>
    <dgm:pt modelId="{B2102C36-8432-438B-ACF7-A4C40B9BA0DA}" type="sibTrans" cxnId="{06C1AC5A-656D-47C6-8489-0D81A36D9440}">
      <dgm:prSet/>
      <dgm:spPr/>
      <dgm:t>
        <a:bodyPr/>
        <a:lstStyle/>
        <a:p>
          <a:endParaRPr lang="zh-CN" altLang="en-US"/>
        </a:p>
      </dgm:t>
    </dgm:pt>
    <dgm:pt modelId="{81148C12-00B2-4F6C-A952-22D0223BEDEB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不要析构未构造“元素”</a:t>
          </a:r>
        </a:p>
      </dgm:t>
    </dgm:pt>
    <dgm:pt modelId="{14701E46-D44F-4FE7-9206-21756F0A976B}" type="parTrans" cxnId="{F6D41816-FF69-41AC-9DCC-006551EB9B96}">
      <dgm:prSet/>
      <dgm:spPr/>
      <dgm:t>
        <a:bodyPr/>
        <a:lstStyle/>
        <a:p>
          <a:endParaRPr lang="zh-CN" altLang="en-US"/>
        </a:p>
      </dgm:t>
    </dgm:pt>
    <dgm:pt modelId="{65100A76-B08E-4011-968B-6DA813BE2CC5}" type="sibTrans" cxnId="{F6D41816-FF69-41AC-9DCC-006551EB9B96}">
      <dgm:prSet/>
      <dgm:spPr/>
      <dgm:t>
        <a:bodyPr/>
        <a:lstStyle/>
        <a:p>
          <a:endParaRPr lang="zh-CN" altLang="en-US"/>
        </a:p>
      </dgm:t>
    </dgm:pt>
    <dgm:pt modelId="{4A82BD73-41E8-4043-A288-6DA67252C67C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不要析构一个元素“两次”</a:t>
          </a:r>
        </a:p>
      </dgm:t>
    </dgm:pt>
    <dgm:pt modelId="{619354A4-8AED-4ED9-B633-CB85FD0CC588}" type="parTrans" cxnId="{35E1C69D-1FCA-4F14-8173-5459E7FE7899}">
      <dgm:prSet/>
      <dgm:spPr/>
      <dgm:t>
        <a:bodyPr/>
        <a:lstStyle/>
        <a:p>
          <a:endParaRPr lang="zh-CN" altLang="en-US"/>
        </a:p>
      </dgm:t>
    </dgm:pt>
    <dgm:pt modelId="{4DE4A92C-E9D4-4E19-B5B1-EBD6AEDBD8BB}" type="sibTrans" cxnId="{35E1C69D-1FCA-4F14-8173-5459E7FE7899}">
      <dgm:prSet/>
      <dgm:spPr/>
      <dgm:t>
        <a:bodyPr/>
        <a:lstStyle/>
        <a:p>
          <a:endParaRPr lang="zh-CN" altLang="en-US"/>
        </a:p>
      </dgm:t>
    </dgm:pt>
    <dgm:pt modelId="{29CF1FF7-8CD0-4625-B5D1-86606F130C89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内存分配问题</a:t>
          </a:r>
        </a:p>
      </dgm:t>
    </dgm:pt>
    <dgm:pt modelId="{B991682D-2001-445A-A443-3E5AD97A1944}" type="parTrans" cxnId="{72CC5D9D-FB1C-49F6-AC0C-8ADEE1A271DA}">
      <dgm:prSet/>
      <dgm:spPr/>
      <dgm:t>
        <a:bodyPr/>
        <a:lstStyle/>
        <a:p>
          <a:endParaRPr lang="zh-CN" altLang="en-US"/>
        </a:p>
      </dgm:t>
    </dgm:pt>
    <dgm:pt modelId="{5AC49968-5F33-419D-BB86-3CBAB05840FE}" type="sibTrans" cxnId="{72CC5D9D-FB1C-49F6-AC0C-8ADEE1A271DA}">
      <dgm:prSet/>
      <dgm:spPr/>
      <dgm:t>
        <a:bodyPr/>
        <a:lstStyle/>
        <a:p>
          <a:endParaRPr lang="zh-CN" altLang="en-US"/>
        </a:p>
      </dgm:t>
    </dgm:pt>
    <dgm:pt modelId="{FE39FEED-F4CF-4F17-9BBF-474BB220F164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覆盖元素构造要先析构原元素</a:t>
          </a:r>
        </a:p>
      </dgm:t>
    </dgm:pt>
    <dgm:pt modelId="{272ABF65-3ACA-4E70-8FAE-53EEAF0A86C0}" type="parTrans" cxnId="{61D709F9-AC83-4477-86C7-17DD7284D388}">
      <dgm:prSet/>
      <dgm:spPr/>
      <dgm:t>
        <a:bodyPr/>
        <a:lstStyle/>
        <a:p>
          <a:endParaRPr lang="zh-CN" altLang="en-US"/>
        </a:p>
      </dgm:t>
    </dgm:pt>
    <dgm:pt modelId="{016D9F89-465F-4E0D-BA98-7EA88EC1E5BD}" type="sibTrans" cxnId="{61D709F9-AC83-4477-86C7-17DD7284D388}">
      <dgm:prSet/>
      <dgm:spPr/>
      <dgm:t>
        <a:bodyPr/>
        <a:lstStyle/>
        <a:p>
          <a:endParaRPr lang="zh-CN" altLang="en-US"/>
        </a:p>
      </dgm:t>
    </dgm:pt>
    <dgm:pt modelId="{74288AD5-A849-48EC-ACAA-B00542C2C4B8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不要忘释放分配内存</a:t>
          </a:r>
        </a:p>
      </dgm:t>
    </dgm:pt>
    <dgm:pt modelId="{F224D0DE-F4B2-4D94-AFD6-92EB761A8ADD}" type="parTrans" cxnId="{A81A69F0-CBA8-4B1D-A230-07801700CFAC}">
      <dgm:prSet/>
      <dgm:spPr/>
      <dgm:t>
        <a:bodyPr/>
        <a:lstStyle/>
        <a:p>
          <a:endParaRPr lang="zh-CN" altLang="en-US"/>
        </a:p>
      </dgm:t>
    </dgm:pt>
    <dgm:pt modelId="{4EE89C04-4B67-48C6-B0D8-A48915190116}" type="sibTrans" cxnId="{A81A69F0-CBA8-4B1D-A230-07801700CFAC}">
      <dgm:prSet/>
      <dgm:spPr/>
      <dgm:t>
        <a:bodyPr/>
        <a:lstStyle/>
        <a:p>
          <a:endParaRPr lang="zh-CN" altLang="en-US"/>
        </a:p>
      </dgm:t>
    </dgm:pt>
    <dgm:pt modelId="{D43250A0-A6CF-4FBE-9D2D-08A2A12C1C5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不要释放分配内存两次</a:t>
          </a:r>
        </a:p>
      </dgm:t>
    </dgm:pt>
    <dgm:pt modelId="{1E34A883-940C-4180-986F-B4E03E71E8DA}" type="parTrans" cxnId="{EF114A36-D562-4E02-909E-D45D9FBDC117}">
      <dgm:prSet/>
      <dgm:spPr/>
      <dgm:t>
        <a:bodyPr/>
        <a:lstStyle/>
        <a:p>
          <a:endParaRPr lang="zh-CN" altLang="en-US"/>
        </a:p>
      </dgm:t>
    </dgm:pt>
    <dgm:pt modelId="{FC7070CE-639C-4A21-B7F0-1C978E43ABCF}" type="sibTrans" cxnId="{EF114A36-D562-4E02-909E-D45D9FBDC117}">
      <dgm:prSet/>
      <dgm:spPr/>
      <dgm:t>
        <a:bodyPr/>
        <a:lstStyle/>
        <a:p>
          <a:endParaRPr lang="zh-CN" altLang="en-US"/>
        </a:p>
      </dgm:t>
    </dgm:pt>
    <dgm:pt modelId="{11700E3E-3A37-4531-8A26-CA7CBA1762B8}" type="pres">
      <dgm:prSet presAssocID="{A99F0834-EE24-4BBD-BD74-F955D24C6F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0811E31-CE50-4D93-B307-ED09CBD5ED6B}" type="pres">
      <dgm:prSet presAssocID="{7A9D2898-CE09-4232-A08C-D9D80E8F1060}" presName="hierRoot1" presStyleCnt="0">
        <dgm:presLayoutVars>
          <dgm:hierBranch val="init"/>
        </dgm:presLayoutVars>
      </dgm:prSet>
      <dgm:spPr/>
    </dgm:pt>
    <dgm:pt modelId="{B8EAC3C1-B559-416E-8375-2D7325FA8C10}" type="pres">
      <dgm:prSet presAssocID="{7A9D2898-CE09-4232-A08C-D9D80E8F1060}" presName="rootComposite1" presStyleCnt="0"/>
      <dgm:spPr/>
    </dgm:pt>
    <dgm:pt modelId="{92C17D6C-3F92-462F-BCB6-229068161693}" type="pres">
      <dgm:prSet presAssocID="{7A9D2898-CE09-4232-A08C-D9D80E8F1060}" presName="rootText1" presStyleLbl="node0" presStyleIdx="0" presStyleCnt="2">
        <dgm:presLayoutVars>
          <dgm:chPref val="3"/>
        </dgm:presLayoutVars>
      </dgm:prSet>
      <dgm:spPr/>
    </dgm:pt>
    <dgm:pt modelId="{08C45447-00F8-4B73-8227-4FF0ACB7B9DF}" type="pres">
      <dgm:prSet presAssocID="{7A9D2898-CE09-4232-A08C-D9D80E8F1060}" presName="rootConnector1" presStyleLbl="node1" presStyleIdx="0" presStyleCnt="0"/>
      <dgm:spPr/>
    </dgm:pt>
    <dgm:pt modelId="{9FB1C76E-060E-4F72-AF1C-595BF39CFA9A}" type="pres">
      <dgm:prSet presAssocID="{7A9D2898-CE09-4232-A08C-D9D80E8F1060}" presName="hierChild2" presStyleCnt="0"/>
      <dgm:spPr/>
    </dgm:pt>
    <dgm:pt modelId="{23C3C89E-350C-4507-88B1-4C80D88921E5}" type="pres">
      <dgm:prSet presAssocID="{5D5AEBF7-ACDF-4973-9672-3FED6B5871E3}" presName="Name64" presStyleLbl="parChTrans1D2" presStyleIdx="0" presStyleCnt="5"/>
      <dgm:spPr/>
    </dgm:pt>
    <dgm:pt modelId="{4800A98B-24D2-4D63-9D4E-7D82A79E0052}" type="pres">
      <dgm:prSet presAssocID="{22BABE6C-CE89-4B49-8824-93AA6356E1CE}" presName="hierRoot2" presStyleCnt="0">
        <dgm:presLayoutVars>
          <dgm:hierBranch val="init"/>
        </dgm:presLayoutVars>
      </dgm:prSet>
      <dgm:spPr/>
    </dgm:pt>
    <dgm:pt modelId="{39D12CC6-A9F8-4D64-B74B-99D8BAD2DA11}" type="pres">
      <dgm:prSet presAssocID="{22BABE6C-CE89-4B49-8824-93AA6356E1CE}" presName="rootComposite" presStyleCnt="0"/>
      <dgm:spPr/>
    </dgm:pt>
    <dgm:pt modelId="{01127E17-B7BD-45B6-A962-DC35BB6C8BEE}" type="pres">
      <dgm:prSet presAssocID="{22BABE6C-CE89-4B49-8824-93AA6356E1CE}" presName="rootText" presStyleLbl="node2" presStyleIdx="0" presStyleCnt="5">
        <dgm:presLayoutVars>
          <dgm:chPref val="3"/>
        </dgm:presLayoutVars>
      </dgm:prSet>
      <dgm:spPr/>
    </dgm:pt>
    <dgm:pt modelId="{FBB0B976-E7BE-4AB2-9129-1FE6ABE346BA}" type="pres">
      <dgm:prSet presAssocID="{22BABE6C-CE89-4B49-8824-93AA6356E1CE}" presName="rootConnector" presStyleLbl="node2" presStyleIdx="0" presStyleCnt="5"/>
      <dgm:spPr/>
    </dgm:pt>
    <dgm:pt modelId="{65168E48-7DEC-4301-B9E1-5699D4E7C796}" type="pres">
      <dgm:prSet presAssocID="{22BABE6C-CE89-4B49-8824-93AA6356E1CE}" presName="hierChild4" presStyleCnt="0"/>
      <dgm:spPr/>
    </dgm:pt>
    <dgm:pt modelId="{1FB512F1-A94D-4BFD-BE9C-6E8B8D2D67ED}" type="pres">
      <dgm:prSet presAssocID="{EF45FF58-8C2B-4F2E-BDE3-F7A8FDE3838E}" presName="Name64" presStyleLbl="parChTrans1D3" presStyleIdx="0" presStyleCnt="2"/>
      <dgm:spPr/>
    </dgm:pt>
    <dgm:pt modelId="{BEC34465-8668-4A55-B4B2-74250324B705}" type="pres">
      <dgm:prSet presAssocID="{F70B4D82-0A92-4D44-A7F0-343065439645}" presName="hierRoot2" presStyleCnt="0">
        <dgm:presLayoutVars>
          <dgm:hierBranch val="init"/>
        </dgm:presLayoutVars>
      </dgm:prSet>
      <dgm:spPr/>
    </dgm:pt>
    <dgm:pt modelId="{C5A0E5D4-1A95-4FE7-8AC5-E3DE0755007F}" type="pres">
      <dgm:prSet presAssocID="{F70B4D82-0A92-4D44-A7F0-343065439645}" presName="rootComposite" presStyleCnt="0"/>
      <dgm:spPr/>
    </dgm:pt>
    <dgm:pt modelId="{2F709EC8-F1D7-4303-BA1D-6F93BF779A1E}" type="pres">
      <dgm:prSet presAssocID="{F70B4D82-0A92-4D44-A7F0-343065439645}" presName="rootText" presStyleLbl="node3" presStyleIdx="0" presStyleCnt="2">
        <dgm:presLayoutVars>
          <dgm:chPref val="3"/>
        </dgm:presLayoutVars>
      </dgm:prSet>
      <dgm:spPr/>
    </dgm:pt>
    <dgm:pt modelId="{CCB6F1E0-5868-4B78-82BF-E11A64CBC62D}" type="pres">
      <dgm:prSet presAssocID="{F70B4D82-0A92-4D44-A7F0-343065439645}" presName="rootConnector" presStyleLbl="node3" presStyleIdx="0" presStyleCnt="2"/>
      <dgm:spPr/>
    </dgm:pt>
    <dgm:pt modelId="{C0BA55AE-D5B9-40EF-B54A-DA1C8AD18CBA}" type="pres">
      <dgm:prSet presAssocID="{F70B4D82-0A92-4D44-A7F0-343065439645}" presName="hierChild4" presStyleCnt="0"/>
      <dgm:spPr/>
    </dgm:pt>
    <dgm:pt modelId="{59FDA4F6-3820-442B-8DB5-9F9324C0BE02}" type="pres">
      <dgm:prSet presAssocID="{F70B4D82-0A92-4D44-A7F0-343065439645}" presName="hierChild5" presStyleCnt="0"/>
      <dgm:spPr/>
    </dgm:pt>
    <dgm:pt modelId="{14A57C7E-FDAF-4434-8245-F39A6AE3DCD1}" type="pres">
      <dgm:prSet presAssocID="{14701E46-D44F-4FE7-9206-21756F0A976B}" presName="Name64" presStyleLbl="parChTrans1D3" presStyleIdx="1" presStyleCnt="2"/>
      <dgm:spPr/>
    </dgm:pt>
    <dgm:pt modelId="{E073DA09-0CF0-4101-9F86-9C18A5B23C13}" type="pres">
      <dgm:prSet presAssocID="{81148C12-00B2-4F6C-A952-22D0223BEDEB}" presName="hierRoot2" presStyleCnt="0">
        <dgm:presLayoutVars>
          <dgm:hierBranch val="init"/>
        </dgm:presLayoutVars>
      </dgm:prSet>
      <dgm:spPr/>
    </dgm:pt>
    <dgm:pt modelId="{16099276-61BA-4544-8E19-11CC8068BE1A}" type="pres">
      <dgm:prSet presAssocID="{81148C12-00B2-4F6C-A952-22D0223BEDEB}" presName="rootComposite" presStyleCnt="0"/>
      <dgm:spPr/>
    </dgm:pt>
    <dgm:pt modelId="{76FEA991-448F-4922-A803-FF020AC6F63F}" type="pres">
      <dgm:prSet presAssocID="{81148C12-00B2-4F6C-A952-22D0223BEDEB}" presName="rootText" presStyleLbl="node3" presStyleIdx="1" presStyleCnt="2">
        <dgm:presLayoutVars>
          <dgm:chPref val="3"/>
        </dgm:presLayoutVars>
      </dgm:prSet>
      <dgm:spPr/>
    </dgm:pt>
    <dgm:pt modelId="{E2BF9AA1-D8DF-4A86-86E5-84E41BAAC42A}" type="pres">
      <dgm:prSet presAssocID="{81148C12-00B2-4F6C-A952-22D0223BEDEB}" presName="rootConnector" presStyleLbl="node3" presStyleIdx="1" presStyleCnt="2"/>
      <dgm:spPr/>
    </dgm:pt>
    <dgm:pt modelId="{947AE2DC-C7AB-4D53-B75B-40BDEF1D0FE3}" type="pres">
      <dgm:prSet presAssocID="{81148C12-00B2-4F6C-A952-22D0223BEDEB}" presName="hierChild4" presStyleCnt="0"/>
      <dgm:spPr/>
    </dgm:pt>
    <dgm:pt modelId="{0BC1F5F8-AC6C-46A8-81B1-D3ACE17A228E}" type="pres">
      <dgm:prSet presAssocID="{81148C12-00B2-4F6C-A952-22D0223BEDEB}" presName="hierChild5" presStyleCnt="0"/>
      <dgm:spPr/>
    </dgm:pt>
    <dgm:pt modelId="{32476468-B761-4F17-AD05-04AACFA4C86B}" type="pres">
      <dgm:prSet presAssocID="{22BABE6C-CE89-4B49-8824-93AA6356E1CE}" presName="hierChild5" presStyleCnt="0"/>
      <dgm:spPr/>
    </dgm:pt>
    <dgm:pt modelId="{B9923F87-306D-4102-B151-B14865C968EB}" type="pres">
      <dgm:prSet presAssocID="{619354A4-8AED-4ED9-B633-CB85FD0CC588}" presName="Name64" presStyleLbl="parChTrans1D2" presStyleIdx="1" presStyleCnt="5"/>
      <dgm:spPr/>
    </dgm:pt>
    <dgm:pt modelId="{3AB256A8-4460-45A0-A1C8-A4C6C438050C}" type="pres">
      <dgm:prSet presAssocID="{4A82BD73-41E8-4043-A288-6DA67252C67C}" presName="hierRoot2" presStyleCnt="0">
        <dgm:presLayoutVars>
          <dgm:hierBranch val="init"/>
        </dgm:presLayoutVars>
      </dgm:prSet>
      <dgm:spPr/>
    </dgm:pt>
    <dgm:pt modelId="{8990AAB8-4EAB-4428-8417-7966D354577E}" type="pres">
      <dgm:prSet presAssocID="{4A82BD73-41E8-4043-A288-6DA67252C67C}" presName="rootComposite" presStyleCnt="0"/>
      <dgm:spPr/>
    </dgm:pt>
    <dgm:pt modelId="{C052A065-0510-4F1D-A98A-9F888C4B69F4}" type="pres">
      <dgm:prSet presAssocID="{4A82BD73-41E8-4043-A288-6DA67252C67C}" presName="rootText" presStyleLbl="node2" presStyleIdx="1" presStyleCnt="5">
        <dgm:presLayoutVars>
          <dgm:chPref val="3"/>
        </dgm:presLayoutVars>
      </dgm:prSet>
      <dgm:spPr/>
    </dgm:pt>
    <dgm:pt modelId="{E4B2CCC7-4652-4E7D-908E-652DCFB094C7}" type="pres">
      <dgm:prSet presAssocID="{4A82BD73-41E8-4043-A288-6DA67252C67C}" presName="rootConnector" presStyleLbl="node2" presStyleIdx="1" presStyleCnt="5"/>
      <dgm:spPr/>
    </dgm:pt>
    <dgm:pt modelId="{269154DE-F043-4C56-9E2B-93B66D5E2891}" type="pres">
      <dgm:prSet presAssocID="{4A82BD73-41E8-4043-A288-6DA67252C67C}" presName="hierChild4" presStyleCnt="0"/>
      <dgm:spPr/>
    </dgm:pt>
    <dgm:pt modelId="{FC9C7481-6E56-4016-A01D-1947D869535E}" type="pres">
      <dgm:prSet presAssocID="{4A82BD73-41E8-4043-A288-6DA67252C67C}" presName="hierChild5" presStyleCnt="0"/>
      <dgm:spPr/>
    </dgm:pt>
    <dgm:pt modelId="{4E858277-B152-4929-9CB7-DAA328BF1D9C}" type="pres">
      <dgm:prSet presAssocID="{272ABF65-3ACA-4E70-8FAE-53EEAF0A86C0}" presName="Name64" presStyleLbl="parChTrans1D2" presStyleIdx="2" presStyleCnt="5"/>
      <dgm:spPr/>
    </dgm:pt>
    <dgm:pt modelId="{855A99DF-FFD3-471F-B748-3DCDB5AB320A}" type="pres">
      <dgm:prSet presAssocID="{FE39FEED-F4CF-4F17-9BBF-474BB220F164}" presName="hierRoot2" presStyleCnt="0">
        <dgm:presLayoutVars>
          <dgm:hierBranch val="init"/>
        </dgm:presLayoutVars>
      </dgm:prSet>
      <dgm:spPr/>
    </dgm:pt>
    <dgm:pt modelId="{1EB8A5D4-BCA2-424E-B4DE-6AAD8BA04FA5}" type="pres">
      <dgm:prSet presAssocID="{FE39FEED-F4CF-4F17-9BBF-474BB220F164}" presName="rootComposite" presStyleCnt="0"/>
      <dgm:spPr/>
    </dgm:pt>
    <dgm:pt modelId="{CD1F5809-8E77-4EA5-9619-64326C0EB75C}" type="pres">
      <dgm:prSet presAssocID="{FE39FEED-F4CF-4F17-9BBF-474BB220F164}" presName="rootText" presStyleLbl="node2" presStyleIdx="2" presStyleCnt="5">
        <dgm:presLayoutVars>
          <dgm:chPref val="3"/>
        </dgm:presLayoutVars>
      </dgm:prSet>
      <dgm:spPr/>
    </dgm:pt>
    <dgm:pt modelId="{819EB3A0-999E-44C2-AFDD-92084958911D}" type="pres">
      <dgm:prSet presAssocID="{FE39FEED-F4CF-4F17-9BBF-474BB220F164}" presName="rootConnector" presStyleLbl="node2" presStyleIdx="2" presStyleCnt="5"/>
      <dgm:spPr/>
    </dgm:pt>
    <dgm:pt modelId="{3D0B3F18-10DF-4DAF-A2F7-9D4694DC1C31}" type="pres">
      <dgm:prSet presAssocID="{FE39FEED-F4CF-4F17-9BBF-474BB220F164}" presName="hierChild4" presStyleCnt="0"/>
      <dgm:spPr/>
    </dgm:pt>
    <dgm:pt modelId="{E65D43C7-61A7-48A4-A785-89839D2FC38B}" type="pres">
      <dgm:prSet presAssocID="{FE39FEED-F4CF-4F17-9BBF-474BB220F164}" presName="hierChild5" presStyleCnt="0"/>
      <dgm:spPr/>
    </dgm:pt>
    <dgm:pt modelId="{47701C97-FB6A-4D3A-BAD4-3E7745A4A93E}" type="pres">
      <dgm:prSet presAssocID="{7A9D2898-CE09-4232-A08C-D9D80E8F1060}" presName="hierChild3" presStyleCnt="0"/>
      <dgm:spPr/>
    </dgm:pt>
    <dgm:pt modelId="{6466FF16-946D-43D9-8CC2-6D1619AC9606}" type="pres">
      <dgm:prSet presAssocID="{29CF1FF7-8CD0-4625-B5D1-86606F130C89}" presName="hierRoot1" presStyleCnt="0">
        <dgm:presLayoutVars>
          <dgm:hierBranch val="init"/>
        </dgm:presLayoutVars>
      </dgm:prSet>
      <dgm:spPr/>
    </dgm:pt>
    <dgm:pt modelId="{11FBB530-738F-4250-84DA-2C15EB01062C}" type="pres">
      <dgm:prSet presAssocID="{29CF1FF7-8CD0-4625-B5D1-86606F130C89}" presName="rootComposite1" presStyleCnt="0"/>
      <dgm:spPr/>
    </dgm:pt>
    <dgm:pt modelId="{B99CE9A1-2A6B-494B-8EB4-9429E9E36D93}" type="pres">
      <dgm:prSet presAssocID="{29CF1FF7-8CD0-4625-B5D1-86606F130C89}" presName="rootText1" presStyleLbl="node0" presStyleIdx="1" presStyleCnt="2">
        <dgm:presLayoutVars>
          <dgm:chPref val="3"/>
        </dgm:presLayoutVars>
      </dgm:prSet>
      <dgm:spPr/>
    </dgm:pt>
    <dgm:pt modelId="{55C94BC8-3621-4DB1-B282-E66BC0A9920B}" type="pres">
      <dgm:prSet presAssocID="{29CF1FF7-8CD0-4625-B5D1-86606F130C89}" presName="rootConnector1" presStyleLbl="node1" presStyleIdx="0" presStyleCnt="0"/>
      <dgm:spPr/>
    </dgm:pt>
    <dgm:pt modelId="{436C6239-CBB3-4977-9BEC-647CCB70214A}" type="pres">
      <dgm:prSet presAssocID="{29CF1FF7-8CD0-4625-B5D1-86606F130C89}" presName="hierChild2" presStyleCnt="0"/>
      <dgm:spPr/>
    </dgm:pt>
    <dgm:pt modelId="{F2533C95-3EDA-466D-854A-3844E6820798}" type="pres">
      <dgm:prSet presAssocID="{F224D0DE-F4B2-4D94-AFD6-92EB761A8ADD}" presName="Name64" presStyleLbl="parChTrans1D2" presStyleIdx="3" presStyleCnt="5"/>
      <dgm:spPr/>
    </dgm:pt>
    <dgm:pt modelId="{2A8F3293-3CD1-4D70-B722-5BB02744DA8D}" type="pres">
      <dgm:prSet presAssocID="{74288AD5-A849-48EC-ACAA-B00542C2C4B8}" presName="hierRoot2" presStyleCnt="0">
        <dgm:presLayoutVars>
          <dgm:hierBranch val="init"/>
        </dgm:presLayoutVars>
      </dgm:prSet>
      <dgm:spPr/>
    </dgm:pt>
    <dgm:pt modelId="{B72BAC9E-9C93-4830-8D56-F187F3DD3F3C}" type="pres">
      <dgm:prSet presAssocID="{74288AD5-A849-48EC-ACAA-B00542C2C4B8}" presName="rootComposite" presStyleCnt="0"/>
      <dgm:spPr/>
    </dgm:pt>
    <dgm:pt modelId="{6E7CC7B4-B330-42E2-82A8-90D456CFA876}" type="pres">
      <dgm:prSet presAssocID="{74288AD5-A849-48EC-ACAA-B00542C2C4B8}" presName="rootText" presStyleLbl="node2" presStyleIdx="3" presStyleCnt="5">
        <dgm:presLayoutVars>
          <dgm:chPref val="3"/>
        </dgm:presLayoutVars>
      </dgm:prSet>
      <dgm:spPr/>
    </dgm:pt>
    <dgm:pt modelId="{83E92673-4CD8-467E-B635-7BDDFE824444}" type="pres">
      <dgm:prSet presAssocID="{74288AD5-A849-48EC-ACAA-B00542C2C4B8}" presName="rootConnector" presStyleLbl="node2" presStyleIdx="3" presStyleCnt="5"/>
      <dgm:spPr/>
    </dgm:pt>
    <dgm:pt modelId="{DC024429-0534-4048-BF8B-294AC332237F}" type="pres">
      <dgm:prSet presAssocID="{74288AD5-A849-48EC-ACAA-B00542C2C4B8}" presName="hierChild4" presStyleCnt="0"/>
      <dgm:spPr/>
    </dgm:pt>
    <dgm:pt modelId="{DF295873-8EC0-48A4-8190-F64CAD4DA1B0}" type="pres">
      <dgm:prSet presAssocID="{74288AD5-A849-48EC-ACAA-B00542C2C4B8}" presName="hierChild5" presStyleCnt="0"/>
      <dgm:spPr/>
    </dgm:pt>
    <dgm:pt modelId="{9EFA6B8C-244A-4925-BF34-668BE70F6FAC}" type="pres">
      <dgm:prSet presAssocID="{1E34A883-940C-4180-986F-B4E03E71E8DA}" presName="Name64" presStyleLbl="parChTrans1D2" presStyleIdx="4" presStyleCnt="5"/>
      <dgm:spPr/>
    </dgm:pt>
    <dgm:pt modelId="{A9BBC917-2125-4550-B0E6-B3EB5C1DEB19}" type="pres">
      <dgm:prSet presAssocID="{D43250A0-A6CF-4FBE-9D2D-08A2A12C1C50}" presName="hierRoot2" presStyleCnt="0">
        <dgm:presLayoutVars>
          <dgm:hierBranch val="init"/>
        </dgm:presLayoutVars>
      </dgm:prSet>
      <dgm:spPr/>
    </dgm:pt>
    <dgm:pt modelId="{1045B45E-E31F-4F33-93F7-EF4B8E202DB2}" type="pres">
      <dgm:prSet presAssocID="{D43250A0-A6CF-4FBE-9D2D-08A2A12C1C50}" presName="rootComposite" presStyleCnt="0"/>
      <dgm:spPr/>
    </dgm:pt>
    <dgm:pt modelId="{74256AB1-33B8-4F40-B420-2E25516A246E}" type="pres">
      <dgm:prSet presAssocID="{D43250A0-A6CF-4FBE-9D2D-08A2A12C1C50}" presName="rootText" presStyleLbl="node2" presStyleIdx="4" presStyleCnt="5">
        <dgm:presLayoutVars>
          <dgm:chPref val="3"/>
        </dgm:presLayoutVars>
      </dgm:prSet>
      <dgm:spPr/>
    </dgm:pt>
    <dgm:pt modelId="{A9870564-F64C-4657-AE83-84E3B3DE3095}" type="pres">
      <dgm:prSet presAssocID="{D43250A0-A6CF-4FBE-9D2D-08A2A12C1C50}" presName="rootConnector" presStyleLbl="node2" presStyleIdx="4" presStyleCnt="5"/>
      <dgm:spPr/>
    </dgm:pt>
    <dgm:pt modelId="{F9FAD1E5-9B33-4F4E-8BC0-563C02ADB92A}" type="pres">
      <dgm:prSet presAssocID="{D43250A0-A6CF-4FBE-9D2D-08A2A12C1C50}" presName="hierChild4" presStyleCnt="0"/>
      <dgm:spPr/>
    </dgm:pt>
    <dgm:pt modelId="{8FBC0B37-E19E-4C91-B516-B50B5898EE36}" type="pres">
      <dgm:prSet presAssocID="{D43250A0-A6CF-4FBE-9D2D-08A2A12C1C50}" presName="hierChild5" presStyleCnt="0"/>
      <dgm:spPr/>
    </dgm:pt>
    <dgm:pt modelId="{5A13B734-15A0-4AE8-B91A-782F2C41DE3E}" type="pres">
      <dgm:prSet presAssocID="{29CF1FF7-8CD0-4625-B5D1-86606F130C89}" presName="hierChild3" presStyleCnt="0"/>
      <dgm:spPr/>
    </dgm:pt>
  </dgm:ptLst>
  <dgm:cxnLst>
    <dgm:cxn modelId="{8D156D04-82A1-4E5F-8935-C1BBEC079DC8}" type="presOf" srcId="{29CF1FF7-8CD0-4625-B5D1-86606F130C89}" destId="{55C94BC8-3621-4DB1-B282-E66BC0A9920B}" srcOrd="1" destOrd="0" presId="urn:microsoft.com/office/officeart/2009/3/layout/HorizontalOrganizationChart"/>
    <dgm:cxn modelId="{792E000E-EF34-459B-AA9E-F10EDC29F295}" type="presOf" srcId="{81148C12-00B2-4F6C-A952-22D0223BEDEB}" destId="{E2BF9AA1-D8DF-4A86-86E5-84E41BAAC42A}" srcOrd="1" destOrd="0" presId="urn:microsoft.com/office/officeart/2009/3/layout/HorizontalOrganizationChart"/>
    <dgm:cxn modelId="{EDEA7A11-E708-485F-B747-FBBCAFB133D4}" type="presOf" srcId="{22BABE6C-CE89-4B49-8824-93AA6356E1CE}" destId="{01127E17-B7BD-45B6-A962-DC35BB6C8BEE}" srcOrd="0" destOrd="0" presId="urn:microsoft.com/office/officeart/2009/3/layout/HorizontalOrganizationChart"/>
    <dgm:cxn modelId="{F6D41816-FF69-41AC-9DCC-006551EB9B96}" srcId="{22BABE6C-CE89-4B49-8824-93AA6356E1CE}" destId="{81148C12-00B2-4F6C-A952-22D0223BEDEB}" srcOrd="1" destOrd="0" parTransId="{14701E46-D44F-4FE7-9206-21756F0A976B}" sibTransId="{65100A76-B08E-4011-968B-6DA813BE2CC5}"/>
    <dgm:cxn modelId="{E0BA921B-D7F0-49CA-9E3F-A0CF661073D7}" type="presOf" srcId="{619354A4-8AED-4ED9-B633-CB85FD0CC588}" destId="{B9923F87-306D-4102-B151-B14865C968EB}" srcOrd="0" destOrd="0" presId="urn:microsoft.com/office/officeart/2009/3/layout/HorizontalOrganizationChart"/>
    <dgm:cxn modelId="{83209025-9203-4B28-9347-50A8FC3CFFB3}" type="presOf" srcId="{4A82BD73-41E8-4043-A288-6DA67252C67C}" destId="{C052A065-0510-4F1D-A98A-9F888C4B69F4}" srcOrd="0" destOrd="0" presId="urn:microsoft.com/office/officeart/2009/3/layout/HorizontalOrganizationChart"/>
    <dgm:cxn modelId="{03FBF727-3D35-405E-A317-621EDCCA81B0}" type="presOf" srcId="{D43250A0-A6CF-4FBE-9D2D-08A2A12C1C50}" destId="{A9870564-F64C-4657-AE83-84E3B3DE3095}" srcOrd="1" destOrd="0" presId="urn:microsoft.com/office/officeart/2009/3/layout/HorizontalOrganizationChart"/>
    <dgm:cxn modelId="{EF114A36-D562-4E02-909E-D45D9FBDC117}" srcId="{29CF1FF7-8CD0-4625-B5D1-86606F130C89}" destId="{D43250A0-A6CF-4FBE-9D2D-08A2A12C1C50}" srcOrd="1" destOrd="0" parTransId="{1E34A883-940C-4180-986F-B4E03E71E8DA}" sibTransId="{FC7070CE-639C-4A21-B7F0-1C978E43ABCF}"/>
    <dgm:cxn modelId="{C0ADA238-6392-49F0-B3E9-0B7F98639824}" type="presOf" srcId="{D43250A0-A6CF-4FBE-9D2D-08A2A12C1C50}" destId="{74256AB1-33B8-4F40-B420-2E25516A246E}" srcOrd="0" destOrd="0" presId="urn:microsoft.com/office/officeart/2009/3/layout/HorizontalOrganizationChart"/>
    <dgm:cxn modelId="{1B8F703C-B3CB-49F8-A74E-0B1E4BA5951F}" type="presOf" srcId="{74288AD5-A849-48EC-ACAA-B00542C2C4B8}" destId="{83E92673-4CD8-467E-B635-7BDDFE824444}" srcOrd="1" destOrd="0" presId="urn:microsoft.com/office/officeart/2009/3/layout/HorizontalOrganizationChart"/>
    <dgm:cxn modelId="{FF83355C-9755-490A-848C-E438ABE18151}" type="presOf" srcId="{1E34A883-940C-4180-986F-B4E03E71E8DA}" destId="{9EFA6B8C-244A-4925-BF34-668BE70F6FAC}" srcOrd="0" destOrd="0" presId="urn:microsoft.com/office/officeart/2009/3/layout/HorizontalOrganizationChart"/>
    <dgm:cxn modelId="{B8F5324B-28FC-48E2-91C8-415CB731D2C1}" type="presOf" srcId="{7A9D2898-CE09-4232-A08C-D9D80E8F1060}" destId="{08C45447-00F8-4B73-8227-4FF0ACB7B9DF}" srcOrd="1" destOrd="0" presId="urn:microsoft.com/office/officeart/2009/3/layout/HorizontalOrganizationChart"/>
    <dgm:cxn modelId="{56E1F06E-11A6-4C55-A210-67EDF84413AD}" type="presOf" srcId="{FE39FEED-F4CF-4F17-9BBF-474BB220F164}" destId="{819EB3A0-999E-44C2-AFDD-92084958911D}" srcOrd="1" destOrd="0" presId="urn:microsoft.com/office/officeart/2009/3/layout/HorizontalOrganizationChart"/>
    <dgm:cxn modelId="{EC1AAF75-0609-4EF7-A01C-C9A5D8B1823A}" type="presOf" srcId="{74288AD5-A849-48EC-ACAA-B00542C2C4B8}" destId="{6E7CC7B4-B330-42E2-82A8-90D456CFA876}" srcOrd="0" destOrd="0" presId="urn:microsoft.com/office/officeart/2009/3/layout/HorizontalOrganizationChart"/>
    <dgm:cxn modelId="{1AE72D56-372B-4089-9BDB-D9C223C98FA4}" type="presOf" srcId="{F70B4D82-0A92-4D44-A7F0-343065439645}" destId="{2F709EC8-F1D7-4303-BA1D-6F93BF779A1E}" srcOrd="0" destOrd="0" presId="urn:microsoft.com/office/officeart/2009/3/layout/HorizontalOrganizationChart"/>
    <dgm:cxn modelId="{06C1AC5A-656D-47C6-8489-0D81A36D9440}" srcId="{22BABE6C-CE89-4B49-8824-93AA6356E1CE}" destId="{F70B4D82-0A92-4D44-A7F0-343065439645}" srcOrd="0" destOrd="0" parTransId="{EF45FF58-8C2B-4F2E-BDE3-F7A8FDE3838E}" sibTransId="{B2102C36-8432-438B-ACF7-A4C40B9BA0DA}"/>
    <dgm:cxn modelId="{A96A2286-BF97-428D-83BA-025F6EE23933}" type="presOf" srcId="{EF45FF58-8C2B-4F2E-BDE3-F7A8FDE3838E}" destId="{1FB512F1-A94D-4BFD-BE9C-6E8B8D2D67ED}" srcOrd="0" destOrd="0" presId="urn:microsoft.com/office/officeart/2009/3/layout/HorizontalOrganizationChart"/>
    <dgm:cxn modelId="{29DAA587-C157-4421-B567-7E100428299F}" srcId="{7A9D2898-CE09-4232-A08C-D9D80E8F1060}" destId="{22BABE6C-CE89-4B49-8824-93AA6356E1CE}" srcOrd="0" destOrd="0" parTransId="{5D5AEBF7-ACDF-4973-9672-3FED6B5871E3}" sibTransId="{407450E9-46E9-4944-906B-A1978577ED4F}"/>
    <dgm:cxn modelId="{F7342E8B-F461-4E30-8C66-A139EA831FF8}" type="presOf" srcId="{29CF1FF7-8CD0-4625-B5D1-86606F130C89}" destId="{B99CE9A1-2A6B-494B-8EB4-9429E9E36D93}" srcOrd="0" destOrd="0" presId="urn:microsoft.com/office/officeart/2009/3/layout/HorizontalOrganizationChart"/>
    <dgm:cxn modelId="{243BC78B-AF41-4DBD-8906-3880318C37A9}" type="presOf" srcId="{F70B4D82-0A92-4D44-A7F0-343065439645}" destId="{CCB6F1E0-5868-4B78-82BF-E11A64CBC62D}" srcOrd="1" destOrd="0" presId="urn:microsoft.com/office/officeart/2009/3/layout/HorizontalOrganizationChart"/>
    <dgm:cxn modelId="{1033578D-110F-4466-8DA6-73DAEA96E462}" type="presOf" srcId="{FE39FEED-F4CF-4F17-9BBF-474BB220F164}" destId="{CD1F5809-8E77-4EA5-9619-64326C0EB75C}" srcOrd="0" destOrd="0" presId="urn:microsoft.com/office/officeart/2009/3/layout/HorizontalOrganizationChart"/>
    <dgm:cxn modelId="{72CC5D9D-FB1C-49F6-AC0C-8ADEE1A271DA}" srcId="{A99F0834-EE24-4BBD-BD74-F955D24C6FF6}" destId="{29CF1FF7-8CD0-4625-B5D1-86606F130C89}" srcOrd="1" destOrd="0" parTransId="{B991682D-2001-445A-A443-3E5AD97A1944}" sibTransId="{5AC49968-5F33-419D-BB86-3CBAB05840FE}"/>
    <dgm:cxn modelId="{35E1C69D-1FCA-4F14-8173-5459E7FE7899}" srcId="{7A9D2898-CE09-4232-A08C-D9D80E8F1060}" destId="{4A82BD73-41E8-4043-A288-6DA67252C67C}" srcOrd="1" destOrd="0" parTransId="{619354A4-8AED-4ED9-B633-CB85FD0CC588}" sibTransId="{4DE4A92C-E9D4-4E19-B5B1-EBD6AEDBD8BB}"/>
    <dgm:cxn modelId="{A04A12BA-9721-496C-B0AD-D546DA03B85A}" type="presOf" srcId="{4A82BD73-41E8-4043-A288-6DA67252C67C}" destId="{E4B2CCC7-4652-4E7D-908E-652DCFB094C7}" srcOrd="1" destOrd="0" presId="urn:microsoft.com/office/officeart/2009/3/layout/HorizontalOrganizationChart"/>
    <dgm:cxn modelId="{0B4F60BA-460D-4940-8A9B-E785D8DB6A83}" type="presOf" srcId="{22BABE6C-CE89-4B49-8824-93AA6356E1CE}" destId="{FBB0B976-E7BE-4AB2-9129-1FE6ABE346BA}" srcOrd="1" destOrd="0" presId="urn:microsoft.com/office/officeart/2009/3/layout/HorizontalOrganizationChart"/>
    <dgm:cxn modelId="{3FD167BF-A9A6-4E36-B40B-C6EA6B4F6848}" type="presOf" srcId="{5D5AEBF7-ACDF-4973-9672-3FED6B5871E3}" destId="{23C3C89E-350C-4507-88B1-4C80D88921E5}" srcOrd="0" destOrd="0" presId="urn:microsoft.com/office/officeart/2009/3/layout/HorizontalOrganizationChart"/>
    <dgm:cxn modelId="{F7E938C7-89D6-4881-B54F-E16483497295}" type="presOf" srcId="{272ABF65-3ACA-4E70-8FAE-53EEAF0A86C0}" destId="{4E858277-B152-4929-9CB7-DAA328BF1D9C}" srcOrd="0" destOrd="0" presId="urn:microsoft.com/office/officeart/2009/3/layout/HorizontalOrganizationChart"/>
    <dgm:cxn modelId="{8F8B98C7-7E28-4CEE-851F-4D388AEC8048}" type="presOf" srcId="{F224D0DE-F4B2-4D94-AFD6-92EB761A8ADD}" destId="{F2533C95-3EDA-466D-854A-3844E6820798}" srcOrd="0" destOrd="0" presId="urn:microsoft.com/office/officeart/2009/3/layout/HorizontalOrganizationChart"/>
    <dgm:cxn modelId="{F7B825D0-E307-4FB4-AC3B-DA4B66744FD8}" type="presOf" srcId="{A99F0834-EE24-4BBD-BD74-F955D24C6FF6}" destId="{11700E3E-3A37-4531-8A26-CA7CBA1762B8}" srcOrd="0" destOrd="0" presId="urn:microsoft.com/office/officeart/2009/3/layout/HorizontalOrganizationChart"/>
    <dgm:cxn modelId="{401191D8-97AE-417E-B353-390F96361EA5}" srcId="{A99F0834-EE24-4BBD-BD74-F955D24C6FF6}" destId="{7A9D2898-CE09-4232-A08C-D9D80E8F1060}" srcOrd="0" destOrd="0" parTransId="{70802FEE-FE61-410E-B031-B73EC53A4FE8}" sibTransId="{9F093D92-62EC-4642-922D-983FD838F950}"/>
    <dgm:cxn modelId="{D62611E2-57B3-4EA8-B6D5-E4C14AAFEAF1}" type="presOf" srcId="{81148C12-00B2-4F6C-A952-22D0223BEDEB}" destId="{76FEA991-448F-4922-A803-FF020AC6F63F}" srcOrd="0" destOrd="0" presId="urn:microsoft.com/office/officeart/2009/3/layout/HorizontalOrganizationChart"/>
    <dgm:cxn modelId="{C5A0F0EE-0FAF-48C1-B6C3-6FEA76C1EC08}" type="presOf" srcId="{7A9D2898-CE09-4232-A08C-D9D80E8F1060}" destId="{92C17D6C-3F92-462F-BCB6-229068161693}" srcOrd="0" destOrd="0" presId="urn:microsoft.com/office/officeart/2009/3/layout/HorizontalOrganizationChart"/>
    <dgm:cxn modelId="{A81A69F0-CBA8-4B1D-A230-07801700CFAC}" srcId="{29CF1FF7-8CD0-4625-B5D1-86606F130C89}" destId="{74288AD5-A849-48EC-ACAA-B00542C2C4B8}" srcOrd="0" destOrd="0" parTransId="{F224D0DE-F4B2-4D94-AFD6-92EB761A8ADD}" sibTransId="{4EE89C04-4B67-48C6-B0D8-A48915190116}"/>
    <dgm:cxn modelId="{F282B9F5-8237-4D7E-BFC0-47D12C24D0FF}" type="presOf" srcId="{14701E46-D44F-4FE7-9206-21756F0A976B}" destId="{14A57C7E-FDAF-4434-8245-F39A6AE3DCD1}" srcOrd="0" destOrd="0" presId="urn:microsoft.com/office/officeart/2009/3/layout/HorizontalOrganizationChart"/>
    <dgm:cxn modelId="{61D709F9-AC83-4477-86C7-17DD7284D388}" srcId="{7A9D2898-CE09-4232-A08C-D9D80E8F1060}" destId="{FE39FEED-F4CF-4F17-9BBF-474BB220F164}" srcOrd="2" destOrd="0" parTransId="{272ABF65-3ACA-4E70-8FAE-53EEAF0A86C0}" sibTransId="{016D9F89-465F-4E0D-BA98-7EA88EC1E5BD}"/>
    <dgm:cxn modelId="{D1CAD140-C8A9-4FEC-8064-E926F1F3C9FD}" type="presParOf" srcId="{11700E3E-3A37-4531-8A26-CA7CBA1762B8}" destId="{70811E31-CE50-4D93-B307-ED09CBD5ED6B}" srcOrd="0" destOrd="0" presId="urn:microsoft.com/office/officeart/2009/3/layout/HorizontalOrganizationChart"/>
    <dgm:cxn modelId="{0C3B02AB-36AA-485F-8EE5-A6BEC4F59805}" type="presParOf" srcId="{70811E31-CE50-4D93-B307-ED09CBD5ED6B}" destId="{B8EAC3C1-B559-416E-8375-2D7325FA8C10}" srcOrd="0" destOrd="0" presId="urn:microsoft.com/office/officeart/2009/3/layout/HorizontalOrganizationChart"/>
    <dgm:cxn modelId="{498B0F73-E363-4BE3-9C02-DC7657593051}" type="presParOf" srcId="{B8EAC3C1-B559-416E-8375-2D7325FA8C10}" destId="{92C17D6C-3F92-462F-BCB6-229068161693}" srcOrd="0" destOrd="0" presId="urn:microsoft.com/office/officeart/2009/3/layout/HorizontalOrganizationChart"/>
    <dgm:cxn modelId="{4EEDE594-148E-4065-AE61-347166BD3765}" type="presParOf" srcId="{B8EAC3C1-B559-416E-8375-2D7325FA8C10}" destId="{08C45447-00F8-4B73-8227-4FF0ACB7B9DF}" srcOrd="1" destOrd="0" presId="urn:microsoft.com/office/officeart/2009/3/layout/HorizontalOrganizationChart"/>
    <dgm:cxn modelId="{13CE6DC9-540A-4927-8EBA-07A7E9B1D908}" type="presParOf" srcId="{70811E31-CE50-4D93-B307-ED09CBD5ED6B}" destId="{9FB1C76E-060E-4F72-AF1C-595BF39CFA9A}" srcOrd="1" destOrd="0" presId="urn:microsoft.com/office/officeart/2009/3/layout/HorizontalOrganizationChart"/>
    <dgm:cxn modelId="{FB444937-3292-4DAE-80DB-1D371BCDD128}" type="presParOf" srcId="{9FB1C76E-060E-4F72-AF1C-595BF39CFA9A}" destId="{23C3C89E-350C-4507-88B1-4C80D88921E5}" srcOrd="0" destOrd="0" presId="urn:microsoft.com/office/officeart/2009/3/layout/HorizontalOrganizationChart"/>
    <dgm:cxn modelId="{FABB1E0A-3FC0-4ED5-A899-BF14FCC66B05}" type="presParOf" srcId="{9FB1C76E-060E-4F72-AF1C-595BF39CFA9A}" destId="{4800A98B-24D2-4D63-9D4E-7D82A79E0052}" srcOrd="1" destOrd="0" presId="urn:microsoft.com/office/officeart/2009/3/layout/HorizontalOrganizationChart"/>
    <dgm:cxn modelId="{0281ED4D-5D59-4808-9830-172A9E6107D4}" type="presParOf" srcId="{4800A98B-24D2-4D63-9D4E-7D82A79E0052}" destId="{39D12CC6-A9F8-4D64-B74B-99D8BAD2DA11}" srcOrd="0" destOrd="0" presId="urn:microsoft.com/office/officeart/2009/3/layout/HorizontalOrganizationChart"/>
    <dgm:cxn modelId="{62FE0639-0F75-467F-B43A-C00B5D15AA78}" type="presParOf" srcId="{39D12CC6-A9F8-4D64-B74B-99D8BAD2DA11}" destId="{01127E17-B7BD-45B6-A962-DC35BB6C8BEE}" srcOrd="0" destOrd="0" presId="urn:microsoft.com/office/officeart/2009/3/layout/HorizontalOrganizationChart"/>
    <dgm:cxn modelId="{4D476574-EC8C-44FB-8761-58CAB003D6B8}" type="presParOf" srcId="{39D12CC6-A9F8-4D64-B74B-99D8BAD2DA11}" destId="{FBB0B976-E7BE-4AB2-9129-1FE6ABE346BA}" srcOrd="1" destOrd="0" presId="urn:microsoft.com/office/officeart/2009/3/layout/HorizontalOrganizationChart"/>
    <dgm:cxn modelId="{7A06BB02-2961-4A60-90E8-A1411E57127F}" type="presParOf" srcId="{4800A98B-24D2-4D63-9D4E-7D82A79E0052}" destId="{65168E48-7DEC-4301-B9E1-5699D4E7C796}" srcOrd="1" destOrd="0" presId="urn:microsoft.com/office/officeart/2009/3/layout/HorizontalOrganizationChart"/>
    <dgm:cxn modelId="{DBFFD017-8B26-4C3D-A0B0-6D428B937933}" type="presParOf" srcId="{65168E48-7DEC-4301-B9E1-5699D4E7C796}" destId="{1FB512F1-A94D-4BFD-BE9C-6E8B8D2D67ED}" srcOrd="0" destOrd="0" presId="urn:microsoft.com/office/officeart/2009/3/layout/HorizontalOrganizationChart"/>
    <dgm:cxn modelId="{1D2A51A3-FF08-4A39-8283-41179DF60907}" type="presParOf" srcId="{65168E48-7DEC-4301-B9E1-5699D4E7C796}" destId="{BEC34465-8668-4A55-B4B2-74250324B705}" srcOrd="1" destOrd="0" presId="urn:microsoft.com/office/officeart/2009/3/layout/HorizontalOrganizationChart"/>
    <dgm:cxn modelId="{8E854BD9-7B71-4515-B226-AC396CA9D1A4}" type="presParOf" srcId="{BEC34465-8668-4A55-B4B2-74250324B705}" destId="{C5A0E5D4-1A95-4FE7-8AC5-E3DE0755007F}" srcOrd="0" destOrd="0" presId="urn:microsoft.com/office/officeart/2009/3/layout/HorizontalOrganizationChart"/>
    <dgm:cxn modelId="{F10CFB3E-3849-4FC7-9137-39ADDCC8A449}" type="presParOf" srcId="{C5A0E5D4-1A95-4FE7-8AC5-E3DE0755007F}" destId="{2F709EC8-F1D7-4303-BA1D-6F93BF779A1E}" srcOrd="0" destOrd="0" presId="urn:microsoft.com/office/officeart/2009/3/layout/HorizontalOrganizationChart"/>
    <dgm:cxn modelId="{CC0D1495-A3CA-4499-87F8-8334A3252D99}" type="presParOf" srcId="{C5A0E5D4-1A95-4FE7-8AC5-E3DE0755007F}" destId="{CCB6F1E0-5868-4B78-82BF-E11A64CBC62D}" srcOrd="1" destOrd="0" presId="urn:microsoft.com/office/officeart/2009/3/layout/HorizontalOrganizationChart"/>
    <dgm:cxn modelId="{EB87E252-5834-4957-86D8-F259AB4A3306}" type="presParOf" srcId="{BEC34465-8668-4A55-B4B2-74250324B705}" destId="{C0BA55AE-D5B9-40EF-B54A-DA1C8AD18CBA}" srcOrd="1" destOrd="0" presId="urn:microsoft.com/office/officeart/2009/3/layout/HorizontalOrganizationChart"/>
    <dgm:cxn modelId="{446B08BB-983E-4146-9FBE-2C3A296A6282}" type="presParOf" srcId="{BEC34465-8668-4A55-B4B2-74250324B705}" destId="{59FDA4F6-3820-442B-8DB5-9F9324C0BE02}" srcOrd="2" destOrd="0" presId="urn:microsoft.com/office/officeart/2009/3/layout/HorizontalOrganizationChart"/>
    <dgm:cxn modelId="{D60366F9-D35A-4015-AF51-EC4828EB940F}" type="presParOf" srcId="{65168E48-7DEC-4301-B9E1-5699D4E7C796}" destId="{14A57C7E-FDAF-4434-8245-F39A6AE3DCD1}" srcOrd="2" destOrd="0" presId="urn:microsoft.com/office/officeart/2009/3/layout/HorizontalOrganizationChart"/>
    <dgm:cxn modelId="{13076302-06C8-4AAA-AD58-636E2430559C}" type="presParOf" srcId="{65168E48-7DEC-4301-B9E1-5699D4E7C796}" destId="{E073DA09-0CF0-4101-9F86-9C18A5B23C13}" srcOrd="3" destOrd="0" presId="urn:microsoft.com/office/officeart/2009/3/layout/HorizontalOrganizationChart"/>
    <dgm:cxn modelId="{54D9E136-22C9-440B-B41E-3C5331EC989A}" type="presParOf" srcId="{E073DA09-0CF0-4101-9F86-9C18A5B23C13}" destId="{16099276-61BA-4544-8E19-11CC8068BE1A}" srcOrd="0" destOrd="0" presId="urn:microsoft.com/office/officeart/2009/3/layout/HorizontalOrganizationChart"/>
    <dgm:cxn modelId="{F2AB70D6-95A3-4F3C-9AA0-A96D43351791}" type="presParOf" srcId="{16099276-61BA-4544-8E19-11CC8068BE1A}" destId="{76FEA991-448F-4922-A803-FF020AC6F63F}" srcOrd="0" destOrd="0" presId="urn:microsoft.com/office/officeart/2009/3/layout/HorizontalOrganizationChart"/>
    <dgm:cxn modelId="{0182971C-4721-4D01-BA76-AD78D816CBAA}" type="presParOf" srcId="{16099276-61BA-4544-8E19-11CC8068BE1A}" destId="{E2BF9AA1-D8DF-4A86-86E5-84E41BAAC42A}" srcOrd="1" destOrd="0" presId="urn:microsoft.com/office/officeart/2009/3/layout/HorizontalOrganizationChart"/>
    <dgm:cxn modelId="{69E4FE17-B82A-4F76-8B39-B8A3DB79836B}" type="presParOf" srcId="{E073DA09-0CF0-4101-9F86-9C18A5B23C13}" destId="{947AE2DC-C7AB-4D53-B75B-40BDEF1D0FE3}" srcOrd="1" destOrd="0" presId="urn:microsoft.com/office/officeart/2009/3/layout/HorizontalOrganizationChart"/>
    <dgm:cxn modelId="{DF958575-AE72-417A-9C32-4045808413A0}" type="presParOf" srcId="{E073DA09-0CF0-4101-9F86-9C18A5B23C13}" destId="{0BC1F5F8-AC6C-46A8-81B1-D3ACE17A228E}" srcOrd="2" destOrd="0" presId="urn:microsoft.com/office/officeart/2009/3/layout/HorizontalOrganizationChart"/>
    <dgm:cxn modelId="{28A2B0E5-F8D5-4C2A-B52C-4FFDB698BF86}" type="presParOf" srcId="{4800A98B-24D2-4D63-9D4E-7D82A79E0052}" destId="{32476468-B761-4F17-AD05-04AACFA4C86B}" srcOrd="2" destOrd="0" presId="urn:microsoft.com/office/officeart/2009/3/layout/HorizontalOrganizationChart"/>
    <dgm:cxn modelId="{77F69F99-008C-416C-A3E6-015B248D554B}" type="presParOf" srcId="{9FB1C76E-060E-4F72-AF1C-595BF39CFA9A}" destId="{B9923F87-306D-4102-B151-B14865C968EB}" srcOrd="2" destOrd="0" presId="urn:microsoft.com/office/officeart/2009/3/layout/HorizontalOrganizationChart"/>
    <dgm:cxn modelId="{ED23173C-4DE3-4BC5-98D0-48E060C4E5C0}" type="presParOf" srcId="{9FB1C76E-060E-4F72-AF1C-595BF39CFA9A}" destId="{3AB256A8-4460-45A0-A1C8-A4C6C438050C}" srcOrd="3" destOrd="0" presId="urn:microsoft.com/office/officeart/2009/3/layout/HorizontalOrganizationChart"/>
    <dgm:cxn modelId="{F741BCC5-5030-45CB-B0BC-BA236239B2A8}" type="presParOf" srcId="{3AB256A8-4460-45A0-A1C8-A4C6C438050C}" destId="{8990AAB8-4EAB-4428-8417-7966D354577E}" srcOrd="0" destOrd="0" presId="urn:microsoft.com/office/officeart/2009/3/layout/HorizontalOrganizationChart"/>
    <dgm:cxn modelId="{2BAD9863-38A5-46D6-9142-33A6999AF4F1}" type="presParOf" srcId="{8990AAB8-4EAB-4428-8417-7966D354577E}" destId="{C052A065-0510-4F1D-A98A-9F888C4B69F4}" srcOrd="0" destOrd="0" presId="urn:microsoft.com/office/officeart/2009/3/layout/HorizontalOrganizationChart"/>
    <dgm:cxn modelId="{377228E8-3C98-4F5B-85E4-2828CFE7A520}" type="presParOf" srcId="{8990AAB8-4EAB-4428-8417-7966D354577E}" destId="{E4B2CCC7-4652-4E7D-908E-652DCFB094C7}" srcOrd="1" destOrd="0" presId="urn:microsoft.com/office/officeart/2009/3/layout/HorizontalOrganizationChart"/>
    <dgm:cxn modelId="{86D8B3FF-F0A8-442A-B1AA-F6D4E7D6EA5E}" type="presParOf" srcId="{3AB256A8-4460-45A0-A1C8-A4C6C438050C}" destId="{269154DE-F043-4C56-9E2B-93B66D5E2891}" srcOrd="1" destOrd="0" presId="urn:microsoft.com/office/officeart/2009/3/layout/HorizontalOrganizationChart"/>
    <dgm:cxn modelId="{417666C7-8126-467D-823F-4764CCCB2834}" type="presParOf" srcId="{3AB256A8-4460-45A0-A1C8-A4C6C438050C}" destId="{FC9C7481-6E56-4016-A01D-1947D869535E}" srcOrd="2" destOrd="0" presId="urn:microsoft.com/office/officeart/2009/3/layout/HorizontalOrganizationChart"/>
    <dgm:cxn modelId="{FB3B0C5B-0D28-4D41-8F09-A9441CD262E2}" type="presParOf" srcId="{9FB1C76E-060E-4F72-AF1C-595BF39CFA9A}" destId="{4E858277-B152-4929-9CB7-DAA328BF1D9C}" srcOrd="4" destOrd="0" presId="urn:microsoft.com/office/officeart/2009/3/layout/HorizontalOrganizationChart"/>
    <dgm:cxn modelId="{91E160BE-E419-4089-8806-CD52E375E37F}" type="presParOf" srcId="{9FB1C76E-060E-4F72-AF1C-595BF39CFA9A}" destId="{855A99DF-FFD3-471F-B748-3DCDB5AB320A}" srcOrd="5" destOrd="0" presId="urn:microsoft.com/office/officeart/2009/3/layout/HorizontalOrganizationChart"/>
    <dgm:cxn modelId="{E4740F7E-0C71-4FB5-B10D-A8E576AAEA84}" type="presParOf" srcId="{855A99DF-FFD3-471F-B748-3DCDB5AB320A}" destId="{1EB8A5D4-BCA2-424E-B4DE-6AAD8BA04FA5}" srcOrd="0" destOrd="0" presId="urn:microsoft.com/office/officeart/2009/3/layout/HorizontalOrganizationChart"/>
    <dgm:cxn modelId="{BA499AC1-3E79-4ACD-956F-6DBA4278212A}" type="presParOf" srcId="{1EB8A5D4-BCA2-424E-B4DE-6AAD8BA04FA5}" destId="{CD1F5809-8E77-4EA5-9619-64326C0EB75C}" srcOrd="0" destOrd="0" presId="urn:microsoft.com/office/officeart/2009/3/layout/HorizontalOrganizationChart"/>
    <dgm:cxn modelId="{4B213B80-9399-4B0B-9FBC-FB27FC0F198F}" type="presParOf" srcId="{1EB8A5D4-BCA2-424E-B4DE-6AAD8BA04FA5}" destId="{819EB3A0-999E-44C2-AFDD-92084958911D}" srcOrd="1" destOrd="0" presId="urn:microsoft.com/office/officeart/2009/3/layout/HorizontalOrganizationChart"/>
    <dgm:cxn modelId="{8F8AE67C-55F7-434B-ABC6-B6BAF030D46A}" type="presParOf" srcId="{855A99DF-FFD3-471F-B748-3DCDB5AB320A}" destId="{3D0B3F18-10DF-4DAF-A2F7-9D4694DC1C31}" srcOrd="1" destOrd="0" presId="urn:microsoft.com/office/officeart/2009/3/layout/HorizontalOrganizationChart"/>
    <dgm:cxn modelId="{8F327A6F-AD78-479E-AA22-2419521D4AED}" type="presParOf" srcId="{855A99DF-FFD3-471F-B748-3DCDB5AB320A}" destId="{E65D43C7-61A7-48A4-A785-89839D2FC38B}" srcOrd="2" destOrd="0" presId="urn:microsoft.com/office/officeart/2009/3/layout/HorizontalOrganizationChart"/>
    <dgm:cxn modelId="{6508F6CA-8797-4786-BD26-1A3FF5A4C0DD}" type="presParOf" srcId="{70811E31-CE50-4D93-B307-ED09CBD5ED6B}" destId="{47701C97-FB6A-4D3A-BAD4-3E7745A4A93E}" srcOrd="2" destOrd="0" presId="urn:microsoft.com/office/officeart/2009/3/layout/HorizontalOrganizationChart"/>
    <dgm:cxn modelId="{DA0DB5EB-FB4F-4163-B913-BEFDDD797049}" type="presParOf" srcId="{11700E3E-3A37-4531-8A26-CA7CBA1762B8}" destId="{6466FF16-946D-43D9-8CC2-6D1619AC9606}" srcOrd="1" destOrd="0" presId="urn:microsoft.com/office/officeart/2009/3/layout/HorizontalOrganizationChart"/>
    <dgm:cxn modelId="{69D11AE7-41C2-4282-9CE6-B496A2B2FBD6}" type="presParOf" srcId="{6466FF16-946D-43D9-8CC2-6D1619AC9606}" destId="{11FBB530-738F-4250-84DA-2C15EB01062C}" srcOrd="0" destOrd="0" presId="urn:microsoft.com/office/officeart/2009/3/layout/HorizontalOrganizationChart"/>
    <dgm:cxn modelId="{0528C385-05E7-4290-95E8-BB97910C51AE}" type="presParOf" srcId="{11FBB530-738F-4250-84DA-2C15EB01062C}" destId="{B99CE9A1-2A6B-494B-8EB4-9429E9E36D93}" srcOrd="0" destOrd="0" presId="urn:microsoft.com/office/officeart/2009/3/layout/HorizontalOrganizationChart"/>
    <dgm:cxn modelId="{89FE91A0-5908-4B9F-8CE1-3640864E7925}" type="presParOf" srcId="{11FBB530-738F-4250-84DA-2C15EB01062C}" destId="{55C94BC8-3621-4DB1-B282-E66BC0A9920B}" srcOrd="1" destOrd="0" presId="urn:microsoft.com/office/officeart/2009/3/layout/HorizontalOrganizationChart"/>
    <dgm:cxn modelId="{B8491F37-45C0-4E3D-BB31-93CD98F61708}" type="presParOf" srcId="{6466FF16-946D-43D9-8CC2-6D1619AC9606}" destId="{436C6239-CBB3-4977-9BEC-647CCB70214A}" srcOrd="1" destOrd="0" presId="urn:microsoft.com/office/officeart/2009/3/layout/HorizontalOrganizationChart"/>
    <dgm:cxn modelId="{82C7A387-FFA6-4CE2-AFB6-A7F0576CE4E5}" type="presParOf" srcId="{436C6239-CBB3-4977-9BEC-647CCB70214A}" destId="{F2533C95-3EDA-466D-854A-3844E6820798}" srcOrd="0" destOrd="0" presId="urn:microsoft.com/office/officeart/2009/3/layout/HorizontalOrganizationChart"/>
    <dgm:cxn modelId="{C9759F7A-3486-45DC-89B5-027DD1AA63C9}" type="presParOf" srcId="{436C6239-CBB3-4977-9BEC-647CCB70214A}" destId="{2A8F3293-3CD1-4D70-B722-5BB02744DA8D}" srcOrd="1" destOrd="0" presId="urn:microsoft.com/office/officeart/2009/3/layout/HorizontalOrganizationChart"/>
    <dgm:cxn modelId="{AE7A0B30-3B26-4D07-A798-18C6D5AEBA48}" type="presParOf" srcId="{2A8F3293-3CD1-4D70-B722-5BB02744DA8D}" destId="{B72BAC9E-9C93-4830-8D56-F187F3DD3F3C}" srcOrd="0" destOrd="0" presId="urn:microsoft.com/office/officeart/2009/3/layout/HorizontalOrganizationChart"/>
    <dgm:cxn modelId="{15AFC108-C8AE-4582-B05C-C8DE2B2F78F6}" type="presParOf" srcId="{B72BAC9E-9C93-4830-8D56-F187F3DD3F3C}" destId="{6E7CC7B4-B330-42E2-82A8-90D456CFA876}" srcOrd="0" destOrd="0" presId="urn:microsoft.com/office/officeart/2009/3/layout/HorizontalOrganizationChart"/>
    <dgm:cxn modelId="{20B65C3E-83D9-4108-B76E-0585A2231718}" type="presParOf" srcId="{B72BAC9E-9C93-4830-8D56-F187F3DD3F3C}" destId="{83E92673-4CD8-467E-B635-7BDDFE824444}" srcOrd="1" destOrd="0" presId="urn:microsoft.com/office/officeart/2009/3/layout/HorizontalOrganizationChart"/>
    <dgm:cxn modelId="{B15BC66D-4E59-4860-812F-A19D39638C00}" type="presParOf" srcId="{2A8F3293-3CD1-4D70-B722-5BB02744DA8D}" destId="{DC024429-0534-4048-BF8B-294AC332237F}" srcOrd="1" destOrd="0" presId="urn:microsoft.com/office/officeart/2009/3/layout/HorizontalOrganizationChart"/>
    <dgm:cxn modelId="{52109A66-B0CB-44F6-8C89-0358C58A4D17}" type="presParOf" srcId="{2A8F3293-3CD1-4D70-B722-5BB02744DA8D}" destId="{DF295873-8EC0-48A4-8190-F64CAD4DA1B0}" srcOrd="2" destOrd="0" presId="urn:microsoft.com/office/officeart/2009/3/layout/HorizontalOrganizationChart"/>
    <dgm:cxn modelId="{D51D994D-764D-4B67-BE18-A469D87EBED4}" type="presParOf" srcId="{436C6239-CBB3-4977-9BEC-647CCB70214A}" destId="{9EFA6B8C-244A-4925-BF34-668BE70F6FAC}" srcOrd="2" destOrd="0" presId="urn:microsoft.com/office/officeart/2009/3/layout/HorizontalOrganizationChart"/>
    <dgm:cxn modelId="{20D40184-019C-4E78-B9FA-301FC3C97D44}" type="presParOf" srcId="{436C6239-CBB3-4977-9BEC-647CCB70214A}" destId="{A9BBC917-2125-4550-B0E6-B3EB5C1DEB19}" srcOrd="3" destOrd="0" presId="urn:microsoft.com/office/officeart/2009/3/layout/HorizontalOrganizationChart"/>
    <dgm:cxn modelId="{EE4B10E2-FA98-4094-8BC6-7185B1F292FD}" type="presParOf" srcId="{A9BBC917-2125-4550-B0E6-B3EB5C1DEB19}" destId="{1045B45E-E31F-4F33-93F7-EF4B8E202DB2}" srcOrd="0" destOrd="0" presId="urn:microsoft.com/office/officeart/2009/3/layout/HorizontalOrganizationChart"/>
    <dgm:cxn modelId="{781BCEA7-0F7C-4050-A9D7-25DC623E83C1}" type="presParOf" srcId="{1045B45E-E31F-4F33-93F7-EF4B8E202DB2}" destId="{74256AB1-33B8-4F40-B420-2E25516A246E}" srcOrd="0" destOrd="0" presId="urn:microsoft.com/office/officeart/2009/3/layout/HorizontalOrganizationChart"/>
    <dgm:cxn modelId="{4D2BE195-1F4C-4456-9A1B-B87CC25E2BF7}" type="presParOf" srcId="{1045B45E-E31F-4F33-93F7-EF4B8E202DB2}" destId="{A9870564-F64C-4657-AE83-84E3B3DE3095}" srcOrd="1" destOrd="0" presId="urn:microsoft.com/office/officeart/2009/3/layout/HorizontalOrganizationChart"/>
    <dgm:cxn modelId="{1D7E66CF-3059-454C-AE59-8E3B7AB168CA}" type="presParOf" srcId="{A9BBC917-2125-4550-B0E6-B3EB5C1DEB19}" destId="{F9FAD1E5-9B33-4F4E-8BC0-563C02ADB92A}" srcOrd="1" destOrd="0" presId="urn:microsoft.com/office/officeart/2009/3/layout/HorizontalOrganizationChart"/>
    <dgm:cxn modelId="{D1619E90-833F-4DE9-880F-B55315C6AC8C}" type="presParOf" srcId="{A9BBC917-2125-4550-B0E6-B3EB5C1DEB19}" destId="{8FBC0B37-E19E-4C91-B516-B50B5898EE36}" srcOrd="2" destOrd="0" presId="urn:microsoft.com/office/officeart/2009/3/layout/HorizontalOrganizationChart"/>
    <dgm:cxn modelId="{EA872CA5-F658-4F53-9788-89B2F419DECA}" type="presParOf" srcId="{6466FF16-946D-43D9-8CC2-6D1619AC9606}" destId="{5A13B734-15A0-4AE8-B91A-782F2C41DE3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9F0834-EE24-4BBD-BD74-F955D24C6F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zh-CN" altLang="en-US"/>
        </a:p>
      </dgm:t>
    </dgm:pt>
    <dgm:pt modelId="{7A9D2898-CE09-4232-A08C-D9D80E8F106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修改</a:t>
          </a:r>
        </a:p>
      </dgm:t>
    </dgm:pt>
    <dgm:pt modelId="{70802FEE-FE61-410E-B031-B73EC53A4FE8}" type="parTrans" cxnId="{401191D8-97AE-417E-B353-390F96361EA5}">
      <dgm:prSet/>
      <dgm:spPr/>
      <dgm:t>
        <a:bodyPr/>
        <a:lstStyle/>
        <a:p>
          <a:endParaRPr lang="zh-CN" altLang="en-US" sz="2000"/>
        </a:p>
      </dgm:t>
    </dgm:pt>
    <dgm:pt modelId="{9F093D92-62EC-4642-922D-983FD838F950}" type="sibTrans" cxnId="{401191D8-97AE-417E-B353-390F96361EA5}">
      <dgm:prSet/>
      <dgm:spPr/>
      <dgm:t>
        <a:bodyPr/>
        <a:lstStyle/>
        <a:p>
          <a:endParaRPr lang="zh-CN" altLang="en-US"/>
        </a:p>
      </dgm:t>
    </dgm:pt>
    <dgm:pt modelId="{22BABE6C-CE89-4B49-8824-93AA6356E1CE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更灵活的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insert</a:t>
          </a:r>
          <a:endParaRPr lang="zh-CN" altLang="en-US" sz="10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D5AEBF7-ACDF-4973-9672-3FED6B5871E3}" type="parTrans" cxnId="{29DAA587-C157-4421-B567-7E100428299F}">
      <dgm:prSet/>
      <dgm:spPr/>
      <dgm:t>
        <a:bodyPr/>
        <a:lstStyle/>
        <a:p>
          <a:endParaRPr lang="zh-CN" altLang="en-US" sz="2000"/>
        </a:p>
      </dgm:t>
    </dgm:pt>
    <dgm:pt modelId="{407450E9-46E9-4944-906B-A1978577ED4F}" type="sibTrans" cxnId="{29DAA587-C157-4421-B567-7E100428299F}">
      <dgm:prSet/>
      <dgm:spPr/>
      <dgm:t>
        <a:bodyPr/>
        <a:lstStyle/>
        <a:p>
          <a:endParaRPr lang="zh-CN" altLang="en-US"/>
        </a:p>
      </dgm:t>
    </dgm:pt>
    <dgm:pt modelId="{F70B4D82-0A92-4D44-A7F0-343065439645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插入迭代器首至尾</a:t>
          </a:r>
        </a:p>
      </dgm:t>
    </dgm:pt>
    <dgm:pt modelId="{EF45FF58-8C2B-4F2E-BDE3-F7A8FDE3838E}" type="parTrans" cxnId="{06C1AC5A-656D-47C6-8489-0D81A36D9440}">
      <dgm:prSet/>
      <dgm:spPr/>
      <dgm:t>
        <a:bodyPr/>
        <a:lstStyle/>
        <a:p>
          <a:endParaRPr lang="zh-CN" altLang="en-US" sz="2000"/>
        </a:p>
      </dgm:t>
    </dgm:pt>
    <dgm:pt modelId="{B2102C36-8432-438B-ACF7-A4C40B9BA0DA}" type="sibTrans" cxnId="{06C1AC5A-656D-47C6-8489-0D81A36D9440}">
      <dgm:prSet/>
      <dgm:spPr/>
      <dgm:t>
        <a:bodyPr/>
        <a:lstStyle/>
        <a:p>
          <a:endParaRPr lang="zh-CN" altLang="en-US"/>
        </a:p>
      </dgm:t>
    </dgm:pt>
    <dgm:pt modelId="{81148C12-00B2-4F6C-A952-22D0223BEDEB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插入字符串</a:t>
          </a:r>
        </a:p>
      </dgm:t>
    </dgm:pt>
    <dgm:pt modelId="{14701E46-D44F-4FE7-9206-21756F0A976B}" type="parTrans" cxnId="{F6D41816-FF69-41AC-9DCC-006551EB9B96}">
      <dgm:prSet/>
      <dgm:spPr/>
      <dgm:t>
        <a:bodyPr/>
        <a:lstStyle/>
        <a:p>
          <a:endParaRPr lang="zh-CN" altLang="en-US" sz="2000"/>
        </a:p>
      </dgm:t>
    </dgm:pt>
    <dgm:pt modelId="{65100A76-B08E-4011-968B-6DA813BE2CC5}" type="sibTrans" cxnId="{F6D41816-FF69-41AC-9DCC-006551EB9B96}">
      <dgm:prSet/>
      <dgm:spPr/>
      <dgm:t>
        <a:bodyPr/>
        <a:lstStyle/>
        <a:p>
          <a:endParaRPr lang="zh-CN" altLang="en-US"/>
        </a:p>
      </dgm:t>
    </dgm:pt>
    <dgm:pt modelId="{4A82BD73-41E8-4043-A288-6DA67252C67C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两字符串衔接（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&lt;&lt;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、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+=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、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）</a:t>
          </a:r>
        </a:p>
      </dgm:t>
    </dgm:pt>
    <dgm:pt modelId="{619354A4-8AED-4ED9-B633-CB85FD0CC588}" type="parTrans" cxnId="{35E1C69D-1FCA-4F14-8173-5459E7FE7899}">
      <dgm:prSet/>
      <dgm:spPr/>
      <dgm:t>
        <a:bodyPr/>
        <a:lstStyle/>
        <a:p>
          <a:endParaRPr lang="zh-CN" altLang="en-US" sz="2000"/>
        </a:p>
      </dgm:t>
    </dgm:pt>
    <dgm:pt modelId="{4DE4A92C-E9D4-4E19-B5B1-EBD6AEDBD8BB}" type="sibTrans" cxnId="{35E1C69D-1FCA-4F14-8173-5459E7FE7899}">
      <dgm:prSet/>
      <dgm:spPr/>
      <dgm:t>
        <a:bodyPr/>
        <a:lstStyle/>
        <a:p>
          <a:endParaRPr lang="zh-CN" altLang="en-US"/>
        </a:p>
      </dgm:t>
    </dgm:pt>
    <dgm:pt modelId="{29CF1FF7-8CD0-4625-B5D1-86606F130C89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访问</a:t>
          </a:r>
        </a:p>
      </dgm:t>
    </dgm:pt>
    <dgm:pt modelId="{B991682D-2001-445A-A443-3E5AD97A1944}" type="parTrans" cxnId="{72CC5D9D-FB1C-49F6-AC0C-8ADEE1A271DA}">
      <dgm:prSet/>
      <dgm:spPr/>
      <dgm:t>
        <a:bodyPr/>
        <a:lstStyle/>
        <a:p>
          <a:endParaRPr lang="zh-CN" altLang="en-US" sz="2000"/>
        </a:p>
      </dgm:t>
    </dgm:pt>
    <dgm:pt modelId="{5AC49968-5F33-419D-BB86-3CBAB05840FE}" type="sibTrans" cxnId="{72CC5D9D-FB1C-49F6-AC0C-8ADEE1A271DA}">
      <dgm:prSet/>
      <dgm:spPr/>
      <dgm:t>
        <a:bodyPr/>
        <a:lstStyle/>
        <a:p>
          <a:endParaRPr lang="zh-CN" altLang="en-US"/>
        </a:p>
      </dgm:t>
    </dgm:pt>
    <dgm:pt modelId="{FE39FEED-F4CF-4F17-9BBF-474BB220F164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对</a:t>
          </a:r>
          <a:r>
            <a:rPr lang="en-US" altLang="zh-CN" sz="1000" dirty="0" err="1">
              <a:latin typeface="微软雅黑 Light" panose="020B0502040204020203" pitchFamily="34" charset="-122"/>
              <a:ea typeface="微软雅黑 Light" panose="020B0502040204020203" pitchFamily="34" charset="-122"/>
            </a:rPr>
            <a:t>istream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的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&gt;&gt;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重载</a:t>
          </a:r>
        </a:p>
      </dgm:t>
    </dgm:pt>
    <dgm:pt modelId="{272ABF65-3ACA-4E70-8FAE-53EEAF0A86C0}" type="parTrans" cxnId="{61D709F9-AC83-4477-86C7-17DD7284D388}">
      <dgm:prSet/>
      <dgm:spPr/>
      <dgm:t>
        <a:bodyPr/>
        <a:lstStyle/>
        <a:p>
          <a:endParaRPr lang="zh-CN" altLang="en-US" sz="2000"/>
        </a:p>
      </dgm:t>
    </dgm:pt>
    <dgm:pt modelId="{016D9F89-465F-4E0D-BA98-7EA88EC1E5BD}" type="sibTrans" cxnId="{61D709F9-AC83-4477-86C7-17DD7284D388}">
      <dgm:prSet/>
      <dgm:spPr/>
      <dgm:t>
        <a:bodyPr/>
        <a:lstStyle/>
        <a:p>
          <a:endParaRPr lang="zh-CN" altLang="en-US"/>
        </a:p>
      </dgm:t>
    </dgm:pt>
    <dgm:pt modelId="{74288AD5-A849-48EC-ACAA-B00542C2C4B8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比较运算符重载</a:t>
          </a:r>
        </a:p>
      </dgm:t>
    </dgm:pt>
    <dgm:pt modelId="{F224D0DE-F4B2-4D94-AFD6-92EB761A8ADD}" type="parTrans" cxnId="{A81A69F0-CBA8-4B1D-A230-07801700CFAC}">
      <dgm:prSet/>
      <dgm:spPr/>
      <dgm:t>
        <a:bodyPr/>
        <a:lstStyle/>
        <a:p>
          <a:endParaRPr lang="zh-CN" altLang="en-US" sz="2000"/>
        </a:p>
      </dgm:t>
    </dgm:pt>
    <dgm:pt modelId="{4EE89C04-4B67-48C6-B0D8-A48915190116}" type="sibTrans" cxnId="{A81A69F0-CBA8-4B1D-A230-07801700CFAC}">
      <dgm:prSet/>
      <dgm:spPr/>
      <dgm:t>
        <a:bodyPr/>
        <a:lstStyle/>
        <a:p>
          <a:endParaRPr lang="zh-CN" altLang="en-US"/>
        </a:p>
      </dgm:t>
    </dgm:pt>
    <dgm:pt modelId="{D43250A0-A6CF-4FBE-9D2D-08A2A12C1C5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对</a:t>
          </a:r>
          <a:r>
            <a:rPr lang="en-US" altLang="zh-CN" sz="1000" dirty="0" err="1">
              <a:latin typeface="微软雅黑 Light" panose="020B0502040204020203" pitchFamily="34" charset="-122"/>
              <a:ea typeface="微软雅黑 Light" panose="020B0502040204020203" pitchFamily="34" charset="-122"/>
            </a:rPr>
            <a:t>ostream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的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&lt;&lt;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重载</a:t>
          </a:r>
        </a:p>
      </dgm:t>
    </dgm:pt>
    <dgm:pt modelId="{1E34A883-940C-4180-986F-B4E03E71E8DA}" type="parTrans" cxnId="{EF114A36-D562-4E02-909E-D45D9FBDC117}">
      <dgm:prSet/>
      <dgm:spPr/>
      <dgm:t>
        <a:bodyPr/>
        <a:lstStyle/>
        <a:p>
          <a:endParaRPr lang="zh-CN" altLang="en-US" sz="2000"/>
        </a:p>
      </dgm:t>
    </dgm:pt>
    <dgm:pt modelId="{FC7070CE-639C-4A21-B7F0-1C978E43ABCF}" type="sibTrans" cxnId="{EF114A36-D562-4E02-909E-D45D9FBDC117}">
      <dgm:prSet/>
      <dgm:spPr/>
      <dgm:t>
        <a:bodyPr/>
        <a:lstStyle/>
        <a:p>
          <a:endParaRPr lang="zh-CN" altLang="en-US"/>
        </a:p>
      </dgm:t>
    </dgm:pt>
    <dgm:pt modelId="{DFC17E70-B097-4D60-9EB7-5B25F1E4BE06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构造</a:t>
          </a:r>
        </a:p>
      </dgm:t>
    </dgm:pt>
    <dgm:pt modelId="{146F2BA9-2677-4312-A229-75A125B6E1C4}" type="parTrans" cxnId="{76B3FB82-909A-484C-B0CE-22668AC15DE2}">
      <dgm:prSet/>
      <dgm:spPr/>
      <dgm:t>
        <a:bodyPr/>
        <a:lstStyle/>
        <a:p>
          <a:endParaRPr lang="zh-CN" altLang="en-US" sz="2000"/>
        </a:p>
      </dgm:t>
    </dgm:pt>
    <dgm:pt modelId="{17B2EC1D-1876-44EA-9F13-3FEE97F123B2}" type="sibTrans" cxnId="{76B3FB82-909A-484C-B0CE-22668AC15DE2}">
      <dgm:prSet/>
      <dgm:spPr/>
      <dgm:t>
        <a:bodyPr/>
        <a:lstStyle/>
        <a:p>
          <a:endParaRPr lang="zh-CN" altLang="en-US"/>
        </a:p>
      </dgm:t>
    </dgm:pt>
    <dgm:pt modelId="{39C33A62-14A3-4B7A-B7BE-54B1ADA1AF2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从自定义字面量构造</a:t>
          </a:r>
        </a:p>
      </dgm:t>
    </dgm:pt>
    <dgm:pt modelId="{7DA598A9-FF56-41F6-855C-F77FD10F2050}" type="parTrans" cxnId="{7A363E00-A3E8-4548-942C-8DDDA96E7E42}">
      <dgm:prSet/>
      <dgm:spPr/>
      <dgm:t>
        <a:bodyPr/>
        <a:lstStyle/>
        <a:p>
          <a:endParaRPr lang="zh-CN" altLang="en-US" sz="2000"/>
        </a:p>
      </dgm:t>
    </dgm:pt>
    <dgm:pt modelId="{069CD8B7-56C7-48A7-8C15-F76F86DC219B}" type="sibTrans" cxnId="{7A363E00-A3E8-4548-942C-8DDDA96E7E42}">
      <dgm:prSet/>
      <dgm:spPr/>
      <dgm:t>
        <a:bodyPr/>
        <a:lstStyle/>
        <a:p>
          <a:endParaRPr lang="zh-CN" altLang="en-US"/>
        </a:p>
      </dgm:t>
    </dgm:pt>
    <dgm:pt modelId="{4FE21E5B-164C-459A-8C26-00CE4EE0F236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从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C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字符串构造</a:t>
          </a:r>
        </a:p>
      </dgm:t>
    </dgm:pt>
    <dgm:pt modelId="{DB63ECBF-F4B9-4760-82AF-12088C02B893}" type="parTrans" cxnId="{0E0C46DE-63E6-4A81-AC03-43E30C0C5476}">
      <dgm:prSet/>
      <dgm:spPr/>
      <dgm:t>
        <a:bodyPr/>
        <a:lstStyle/>
        <a:p>
          <a:endParaRPr lang="zh-CN" altLang="en-US" sz="2000"/>
        </a:p>
      </dgm:t>
    </dgm:pt>
    <dgm:pt modelId="{6ABADA5E-80D5-44A4-90D3-63A5A51C4A8F}" type="sibTrans" cxnId="{0E0C46DE-63E6-4A81-AC03-43E30C0C5476}">
      <dgm:prSet/>
      <dgm:spPr/>
      <dgm:t>
        <a:bodyPr/>
        <a:lstStyle/>
        <a:p>
          <a:endParaRPr lang="zh-CN" altLang="en-US"/>
        </a:p>
      </dgm:t>
    </dgm:pt>
    <dgm:pt modelId="{818D2E9E-0272-444B-8C19-BC5B61F95053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从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std::string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构造</a:t>
          </a:r>
        </a:p>
      </dgm:t>
    </dgm:pt>
    <dgm:pt modelId="{4520D815-B9E9-479E-AC11-FCE8724F139A}" type="parTrans" cxnId="{F407D672-21FF-47B6-8041-254D1D1D612A}">
      <dgm:prSet/>
      <dgm:spPr/>
      <dgm:t>
        <a:bodyPr/>
        <a:lstStyle/>
        <a:p>
          <a:endParaRPr lang="zh-CN" altLang="en-US" sz="2000"/>
        </a:p>
      </dgm:t>
    </dgm:pt>
    <dgm:pt modelId="{A6E7050E-06CA-48DD-86CC-133C6F7513D8}" type="sibTrans" cxnId="{F407D672-21FF-47B6-8041-254D1D1D612A}">
      <dgm:prSet/>
      <dgm:spPr/>
      <dgm:t>
        <a:bodyPr/>
        <a:lstStyle/>
        <a:p>
          <a:endParaRPr lang="zh-CN" altLang="en-US"/>
        </a:p>
      </dgm:t>
    </dgm:pt>
    <dgm:pt modelId="{23F61C4A-DFEA-4AF5-BC0B-132DB6AAD61B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新功能</a:t>
          </a:r>
        </a:p>
      </dgm:t>
    </dgm:pt>
    <dgm:pt modelId="{6AF646A2-0451-4834-BF9C-B3A1A39F76D8}" type="parTrans" cxnId="{37A85B00-631E-4B9E-A7F2-4CDEDEC7699E}">
      <dgm:prSet/>
      <dgm:spPr/>
      <dgm:t>
        <a:bodyPr/>
        <a:lstStyle/>
        <a:p>
          <a:endParaRPr lang="zh-CN" altLang="en-US"/>
        </a:p>
      </dgm:t>
    </dgm:pt>
    <dgm:pt modelId="{6625DEDB-E0AE-4C69-975D-18C3B0CC5583}" type="sibTrans" cxnId="{37A85B00-631E-4B9E-A7F2-4CDEDEC7699E}">
      <dgm:prSet/>
      <dgm:spPr/>
      <dgm:t>
        <a:bodyPr/>
        <a:lstStyle/>
        <a:p>
          <a:endParaRPr lang="zh-CN" altLang="en-US"/>
        </a:p>
      </dgm:t>
    </dgm:pt>
    <dgm:pt modelId="{11700E3E-3A37-4531-8A26-CA7CBA1762B8}" type="pres">
      <dgm:prSet presAssocID="{A99F0834-EE24-4BBD-BD74-F955D24C6F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BB73D6-F7C2-4C00-B575-7EE4C288AED0}" type="pres">
      <dgm:prSet presAssocID="{23F61C4A-DFEA-4AF5-BC0B-132DB6AAD61B}" presName="hierRoot1" presStyleCnt="0">
        <dgm:presLayoutVars>
          <dgm:hierBranch val="init"/>
        </dgm:presLayoutVars>
      </dgm:prSet>
      <dgm:spPr/>
    </dgm:pt>
    <dgm:pt modelId="{A0C92830-F250-411D-AB0E-1E068C094AB3}" type="pres">
      <dgm:prSet presAssocID="{23F61C4A-DFEA-4AF5-BC0B-132DB6AAD61B}" presName="rootComposite1" presStyleCnt="0"/>
      <dgm:spPr/>
    </dgm:pt>
    <dgm:pt modelId="{D7EBCD02-8691-42B5-8CDE-2D23DD04C555}" type="pres">
      <dgm:prSet presAssocID="{23F61C4A-DFEA-4AF5-BC0B-132DB6AAD61B}" presName="rootText1" presStyleLbl="node0" presStyleIdx="0" presStyleCnt="1">
        <dgm:presLayoutVars>
          <dgm:chPref val="3"/>
        </dgm:presLayoutVars>
      </dgm:prSet>
      <dgm:spPr/>
    </dgm:pt>
    <dgm:pt modelId="{4F7DBCC7-ECF6-4320-880C-CC47097AA3DB}" type="pres">
      <dgm:prSet presAssocID="{23F61C4A-DFEA-4AF5-BC0B-132DB6AAD61B}" presName="rootConnector1" presStyleLbl="node1" presStyleIdx="0" presStyleCnt="0"/>
      <dgm:spPr/>
    </dgm:pt>
    <dgm:pt modelId="{3D243F32-3BF5-4410-984C-4B385D0E15C8}" type="pres">
      <dgm:prSet presAssocID="{23F61C4A-DFEA-4AF5-BC0B-132DB6AAD61B}" presName="hierChild2" presStyleCnt="0"/>
      <dgm:spPr/>
    </dgm:pt>
    <dgm:pt modelId="{E065BC18-12C4-4298-A7B8-36994D90DB84}" type="pres">
      <dgm:prSet presAssocID="{70802FEE-FE61-410E-B031-B73EC53A4FE8}" presName="Name64" presStyleLbl="parChTrans1D2" presStyleIdx="0" presStyleCnt="3"/>
      <dgm:spPr/>
    </dgm:pt>
    <dgm:pt modelId="{5E1CECDD-DFAE-437E-8B98-3DA7658BE7EC}" type="pres">
      <dgm:prSet presAssocID="{7A9D2898-CE09-4232-A08C-D9D80E8F1060}" presName="hierRoot2" presStyleCnt="0">
        <dgm:presLayoutVars>
          <dgm:hierBranch val="init"/>
        </dgm:presLayoutVars>
      </dgm:prSet>
      <dgm:spPr/>
    </dgm:pt>
    <dgm:pt modelId="{9E12772E-1608-44C3-8A8A-E1DF7CC36FCB}" type="pres">
      <dgm:prSet presAssocID="{7A9D2898-CE09-4232-A08C-D9D80E8F1060}" presName="rootComposite" presStyleCnt="0"/>
      <dgm:spPr/>
    </dgm:pt>
    <dgm:pt modelId="{35C86AD2-282E-469E-A80A-7E3C1249B5B2}" type="pres">
      <dgm:prSet presAssocID="{7A9D2898-CE09-4232-A08C-D9D80E8F1060}" presName="rootText" presStyleLbl="node2" presStyleIdx="0" presStyleCnt="3">
        <dgm:presLayoutVars>
          <dgm:chPref val="3"/>
        </dgm:presLayoutVars>
      </dgm:prSet>
      <dgm:spPr/>
    </dgm:pt>
    <dgm:pt modelId="{65284ED0-63BC-4A4F-99A6-1911BF7E6CCD}" type="pres">
      <dgm:prSet presAssocID="{7A9D2898-CE09-4232-A08C-D9D80E8F1060}" presName="rootConnector" presStyleLbl="node2" presStyleIdx="0" presStyleCnt="3"/>
      <dgm:spPr/>
    </dgm:pt>
    <dgm:pt modelId="{8642E93D-2F0E-47A2-A5C3-81584DC4C3CC}" type="pres">
      <dgm:prSet presAssocID="{7A9D2898-CE09-4232-A08C-D9D80E8F1060}" presName="hierChild4" presStyleCnt="0"/>
      <dgm:spPr/>
    </dgm:pt>
    <dgm:pt modelId="{23C3C89E-350C-4507-88B1-4C80D88921E5}" type="pres">
      <dgm:prSet presAssocID="{5D5AEBF7-ACDF-4973-9672-3FED6B5871E3}" presName="Name64" presStyleLbl="parChTrans1D3" presStyleIdx="0" presStyleCnt="8"/>
      <dgm:spPr/>
    </dgm:pt>
    <dgm:pt modelId="{4800A98B-24D2-4D63-9D4E-7D82A79E0052}" type="pres">
      <dgm:prSet presAssocID="{22BABE6C-CE89-4B49-8824-93AA6356E1CE}" presName="hierRoot2" presStyleCnt="0">
        <dgm:presLayoutVars>
          <dgm:hierBranch val="init"/>
        </dgm:presLayoutVars>
      </dgm:prSet>
      <dgm:spPr/>
    </dgm:pt>
    <dgm:pt modelId="{39D12CC6-A9F8-4D64-B74B-99D8BAD2DA11}" type="pres">
      <dgm:prSet presAssocID="{22BABE6C-CE89-4B49-8824-93AA6356E1CE}" presName="rootComposite" presStyleCnt="0"/>
      <dgm:spPr/>
    </dgm:pt>
    <dgm:pt modelId="{01127E17-B7BD-45B6-A962-DC35BB6C8BEE}" type="pres">
      <dgm:prSet presAssocID="{22BABE6C-CE89-4B49-8824-93AA6356E1CE}" presName="rootText" presStyleLbl="node3" presStyleIdx="0" presStyleCnt="8">
        <dgm:presLayoutVars>
          <dgm:chPref val="3"/>
        </dgm:presLayoutVars>
      </dgm:prSet>
      <dgm:spPr/>
    </dgm:pt>
    <dgm:pt modelId="{FBB0B976-E7BE-4AB2-9129-1FE6ABE346BA}" type="pres">
      <dgm:prSet presAssocID="{22BABE6C-CE89-4B49-8824-93AA6356E1CE}" presName="rootConnector" presStyleLbl="node3" presStyleIdx="0" presStyleCnt="8"/>
      <dgm:spPr/>
    </dgm:pt>
    <dgm:pt modelId="{65168E48-7DEC-4301-B9E1-5699D4E7C796}" type="pres">
      <dgm:prSet presAssocID="{22BABE6C-CE89-4B49-8824-93AA6356E1CE}" presName="hierChild4" presStyleCnt="0"/>
      <dgm:spPr/>
    </dgm:pt>
    <dgm:pt modelId="{1FB512F1-A94D-4BFD-BE9C-6E8B8D2D67ED}" type="pres">
      <dgm:prSet presAssocID="{EF45FF58-8C2B-4F2E-BDE3-F7A8FDE3838E}" presName="Name64" presStyleLbl="parChTrans1D4" presStyleIdx="0" presStyleCnt="2"/>
      <dgm:spPr/>
    </dgm:pt>
    <dgm:pt modelId="{BEC34465-8668-4A55-B4B2-74250324B705}" type="pres">
      <dgm:prSet presAssocID="{F70B4D82-0A92-4D44-A7F0-343065439645}" presName="hierRoot2" presStyleCnt="0">
        <dgm:presLayoutVars>
          <dgm:hierBranch val="init"/>
        </dgm:presLayoutVars>
      </dgm:prSet>
      <dgm:spPr/>
    </dgm:pt>
    <dgm:pt modelId="{C5A0E5D4-1A95-4FE7-8AC5-E3DE0755007F}" type="pres">
      <dgm:prSet presAssocID="{F70B4D82-0A92-4D44-A7F0-343065439645}" presName="rootComposite" presStyleCnt="0"/>
      <dgm:spPr/>
    </dgm:pt>
    <dgm:pt modelId="{2F709EC8-F1D7-4303-BA1D-6F93BF779A1E}" type="pres">
      <dgm:prSet presAssocID="{F70B4D82-0A92-4D44-A7F0-343065439645}" presName="rootText" presStyleLbl="node4" presStyleIdx="0" presStyleCnt="2">
        <dgm:presLayoutVars>
          <dgm:chPref val="3"/>
        </dgm:presLayoutVars>
      </dgm:prSet>
      <dgm:spPr/>
    </dgm:pt>
    <dgm:pt modelId="{CCB6F1E0-5868-4B78-82BF-E11A64CBC62D}" type="pres">
      <dgm:prSet presAssocID="{F70B4D82-0A92-4D44-A7F0-343065439645}" presName="rootConnector" presStyleLbl="node4" presStyleIdx="0" presStyleCnt="2"/>
      <dgm:spPr/>
    </dgm:pt>
    <dgm:pt modelId="{C0BA55AE-D5B9-40EF-B54A-DA1C8AD18CBA}" type="pres">
      <dgm:prSet presAssocID="{F70B4D82-0A92-4D44-A7F0-343065439645}" presName="hierChild4" presStyleCnt="0"/>
      <dgm:spPr/>
    </dgm:pt>
    <dgm:pt modelId="{59FDA4F6-3820-442B-8DB5-9F9324C0BE02}" type="pres">
      <dgm:prSet presAssocID="{F70B4D82-0A92-4D44-A7F0-343065439645}" presName="hierChild5" presStyleCnt="0"/>
      <dgm:spPr/>
    </dgm:pt>
    <dgm:pt modelId="{14A57C7E-FDAF-4434-8245-F39A6AE3DCD1}" type="pres">
      <dgm:prSet presAssocID="{14701E46-D44F-4FE7-9206-21756F0A976B}" presName="Name64" presStyleLbl="parChTrans1D4" presStyleIdx="1" presStyleCnt="2"/>
      <dgm:spPr/>
    </dgm:pt>
    <dgm:pt modelId="{E073DA09-0CF0-4101-9F86-9C18A5B23C13}" type="pres">
      <dgm:prSet presAssocID="{81148C12-00B2-4F6C-A952-22D0223BEDEB}" presName="hierRoot2" presStyleCnt="0">
        <dgm:presLayoutVars>
          <dgm:hierBranch val="init"/>
        </dgm:presLayoutVars>
      </dgm:prSet>
      <dgm:spPr/>
    </dgm:pt>
    <dgm:pt modelId="{16099276-61BA-4544-8E19-11CC8068BE1A}" type="pres">
      <dgm:prSet presAssocID="{81148C12-00B2-4F6C-A952-22D0223BEDEB}" presName="rootComposite" presStyleCnt="0"/>
      <dgm:spPr/>
    </dgm:pt>
    <dgm:pt modelId="{76FEA991-448F-4922-A803-FF020AC6F63F}" type="pres">
      <dgm:prSet presAssocID="{81148C12-00B2-4F6C-A952-22D0223BEDEB}" presName="rootText" presStyleLbl="node4" presStyleIdx="1" presStyleCnt="2">
        <dgm:presLayoutVars>
          <dgm:chPref val="3"/>
        </dgm:presLayoutVars>
      </dgm:prSet>
      <dgm:spPr/>
    </dgm:pt>
    <dgm:pt modelId="{E2BF9AA1-D8DF-4A86-86E5-84E41BAAC42A}" type="pres">
      <dgm:prSet presAssocID="{81148C12-00B2-4F6C-A952-22D0223BEDEB}" presName="rootConnector" presStyleLbl="node4" presStyleIdx="1" presStyleCnt="2"/>
      <dgm:spPr/>
    </dgm:pt>
    <dgm:pt modelId="{947AE2DC-C7AB-4D53-B75B-40BDEF1D0FE3}" type="pres">
      <dgm:prSet presAssocID="{81148C12-00B2-4F6C-A952-22D0223BEDEB}" presName="hierChild4" presStyleCnt="0"/>
      <dgm:spPr/>
    </dgm:pt>
    <dgm:pt modelId="{0BC1F5F8-AC6C-46A8-81B1-D3ACE17A228E}" type="pres">
      <dgm:prSet presAssocID="{81148C12-00B2-4F6C-A952-22D0223BEDEB}" presName="hierChild5" presStyleCnt="0"/>
      <dgm:spPr/>
    </dgm:pt>
    <dgm:pt modelId="{32476468-B761-4F17-AD05-04AACFA4C86B}" type="pres">
      <dgm:prSet presAssocID="{22BABE6C-CE89-4B49-8824-93AA6356E1CE}" presName="hierChild5" presStyleCnt="0"/>
      <dgm:spPr/>
    </dgm:pt>
    <dgm:pt modelId="{B9923F87-306D-4102-B151-B14865C968EB}" type="pres">
      <dgm:prSet presAssocID="{619354A4-8AED-4ED9-B633-CB85FD0CC588}" presName="Name64" presStyleLbl="parChTrans1D3" presStyleIdx="1" presStyleCnt="8"/>
      <dgm:spPr/>
    </dgm:pt>
    <dgm:pt modelId="{3AB256A8-4460-45A0-A1C8-A4C6C438050C}" type="pres">
      <dgm:prSet presAssocID="{4A82BD73-41E8-4043-A288-6DA67252C67C}" presName="hierRoot2" presStyleCnt="0">
        <dgm:presLayoutVars>
          <dgm:hierBranch val="init"/>
        </dgm:presLayoutVars>
      </dgm:prSet>
      <dgm:spPr/>
    </dgm:pt>
    <dgm:pt modelId="{8990AAB8-4EAB-4428-8417-7966D354577E}" type="pres">
      <dgm:prSet presAssocID="{4A82BD73-41E8-4043-A288-6DA67252C67C}" presName="rootComposite" presStyleCnt="0"/>
      <dgm:spPr/>
    </dgm:pt>
    <dgm:pt modelId="{C052A065-0510-4F1D-A98A-9F888C4B69F4}" type="pres">
      <dgm:prSet presAssocID="{4A82BD73-41E8-4043-A288-6DA67252C67C}" presName="rootText" presStyleLbl="node3" presStyleIdx="1" presStyleCnt="8">
        <dgm:presLayoutVars>
          <dgm:chPref val="3"/>
        </dgm:presLayoutVars>
      </dgm:prSet>
      <dgm:spPr/>
    </dgm:pt>
    <dgm:pt modelId="{E4B2CCC7-4652-4E7D-908E-652DCFB094C7}" type="pres">
      <dgm:prSet presAssocID="{4A82BD73-41E8-4043-A288-6DA67252C67C}" presName="rootConnector" presStyleLbl="node3" presStyleIdx="1" presStyleCnt="8"/>
      <dgm:spPr/>
    </dgm:pt>
    <dgm:pt modelId="{269154DE-F043-4C56-9E2B-93B66D5E2891}" type="pres">
      <dgm:prSet presAssocID="{4A82BD73-41E8-4043-A288-6DA67252C67C}" presName="hierChild4" presStyleCnt="0"/>
      <dgm:spPr/>
    </dgm:pt>
    <dgm:pt modelId="{FC9C7481-6E56-4016-A01D-1947D869535E}" type="pres">
      <dgm:prSet presAssocID="{4A82BD73-41E8-4043-A288-6DA67252C67C}" presName="hierChild5" presStyleCnt="0"/>
      <dgm:spPr/>
    </dgm:pt>
    <dgm:pt modelId="{4E858277-B152-4929-9CB7-DAA328BF1D9C}" type="pres">
      <dgm:prSet presAssocID="{272ABF65-3ACA-4E70-8FAE-53EEAF0A86C0}" presName="Name64" presStyleLbl="parChTrans1D3" presStyleIdx="2" presStyleCnt="8"/>
      <dgm:spPr/>
    </dgm:pt>
    <dgm:pt modelId="{855A99DF-FFD3-471F-B748-3DCDB5AB320A}" type="pres">
      <dgm:prSet presAssocID="{FE39FEED-F4CF-4F17-9BBF-474BB220F164}" presName="hierRoot2" presStyleCnt="0">
        <dgm:presLayoutVars>
          <dgm:hierBranch val="init"/>
        </dgm:presLayoutVars>
      </dgm:prSet>
      <dgm:spPr/>
    </dgm:pt>
    <dgm:pt modelId="{1EB8A5D4-BCA2-424E-B4DE-6AAD8BA04FA5}" type="pres">
      <dgm:prSet presAssocID="{FE39FEED-F4CF-4F17-9BBF-474BB220F164}" presName="rootComposite" presStyleCnt="0"/>
      <dgm:spPr/>
    </dgm:pt>
    <dgm:pt modelId="{CD1F5809-8E77-4EA5-9619-64326C0EB75C}" type="pres">
      <dgm:prSet presAssocID="{FE39FEED-F4CF-4F17-9BBF-474BB220F164}" presName="rootText" presStyleLbl="node3" presStyleIdx="2" presStyleCnt="8">
        <dgm:presLayoutVars>
          <dgm:chPref val="3"/>
        </dgm:presLayoutVars>
      </dgm:prSet>
      <dgm:spPr/>
    </dgm:pt>
    <dgm:pt modelId="{819EB3A0-999E-44C2-AFDD-92084958911D}" type="pres">
      <dgm:prSet presAssocID="{FE39FEED-F4CF-4F17-9BBF-474BB220F164}" presName="rootConnector" presStyleLbl="node3" presStyleIdx="2" presStyleCnt="8"/>
      <dgm:spPr/>
    </dgm:pt>
    <dgm:pt modelId="{3D0B3F18-10DF-4DAF-A2F7-9D4694DC1C31}" type="pres">
      <dgm:prSet presAssocID="{FE39FEED-F4CF-4F17-9BBF-474BB220F164}" presName="hierChild4" presStyleCnt="0"/>
      <dgm:spPr/>
    </dgm:pt>
    <dgm:pt modelId="{E65D43C7-61A7-48A4-A785-89839D2FC38B}" type="pres">
      <dgm:prSet presAssocID="{FE39FEED-F4CF-4F17-9BBF-474BB220F164}" presName="hierChild5" presStyleCnt="0"/>
      <dgm:spPr/>
    </dgm:pt>
    <dgm:pt modelId="{D30EFDB2-DB4A-4F5B-8C34-D757789B65BD}" type="pres">
      <dgm:prSet presAssocID="{7A9D2898-CE09-4232-A08C-D9D80E8F1060}" presName="hierChild5" presStyleCnt="0"/>
      <dgm:spPr/>
    </dgm:pt>
    <dgm:pt modelId="{51E756DC-F010-48A3-82F2-4C65AE4FBA13}" type="pres">
      <dgm:prSet presAssocID="{B991682D-2001-445A-A443-3E5AD97A1944}" presName="Name64" presStyleLbl="parChTrans1D2" presStyleIdx="1" presStyleCnt="3"/>
      <dgm:spPr/>
    </dgm:pt>
    <dgm:pt modelId="{D9CF7BDF-8E98-433D-A871-E857432142FC}" type="pres">
      <dgm:prSet presAssocID="{29CF1FF7-8CD0-4625-B5D1-86606F130C89}" presName="hierRoot2" presStyleCnt="0">
        <dgm:presLayoutVars>
          <dgm:hierBranch val="init"/>
        </dgm:presLayoutVars>
      </dgm:prSet>
      <dgm:spPr/>
    </dgm:pt>
    <dgm:pt modelId="{ECB29BE0-AE90-40E4-88EA-2EE9329A5EF6}" type="pres">
      <dgm:prSet presAssocID="{29CF1FF7-8CD0-4625-B5D1-86606F130C89}" presName="rootComposite" presStyleCnt="0"/>
      <dgm:spPr/>
    </dgm:pt>
    <dgm:pt modelId="{8CA6BA2C-6C36-4E7E-B4AF-AD42EFE98131}" type="pres">
      <dgm:prSet presAssocID="{29CF1FF7-8CD0-4625-B5D1-86606F130C89}" presName="rootText" presStyleLbl="node2" presStyleIdx="1" presStyleCnt="3">
        <dgm:presLayoutVars>
          <dgm:chPref val="3"/>
        </dgm:presLayoutVars>
      </dgm:prSet>
      <dgm:spPr/>
    </dgm:pt>
    <dgm:pt modelId="{AA575FB1-C776-4494-9F56-2832EDB2C809}" type="pres">
      <dgm:prSet presAssocID="{29CF1FF7-8CD0-4625-B5D1-86606F130C89}" presName="rootConnector" presStyleLbl="node2" presStyleIdx="1" presStyleCnt="3"/>
      <dgm:spPr/>
    </dgm:pt>
    <dgm:pt modelId="{2F820385-C847-4F3E-A102-7A06FEF98BFE}" type="pres">
      <dgm:prSet presAssocID="{29CF1FF7-8CD0-4625-B5D1-86606F130C89}" presName="hierChild4" presStyleCnt="0"/>
      <dgm:spPr/>
    </dgm:pt>
    <dgm:pt modelId="{F2533C95-3EDA-466D-854A-3844E6820798}" type="pres">
      <dgm:prSet presAssocID="{F224D0DE-F4B2-4D94-AFD6-92EB761A8ADD}" presName="Name64" presStyleLbl="parChTrans1D3" presStyleIdx="3" presStyleCnt="8"/>
      <dgm:spPr/>
    </dgm:pt>
    <dgm:pt modelId="{2A8F3293-3CD1-4D70-B722-5BB02744DA8D}" type="pres">
      <dgm:prSet presAssocID="{74288AD5-A849-48EC-ACAA-B00542C2C4B8}" presName="hierRoot2" presStyleCnt="0">
        <dgm:presLayoutVars>
          <dgm:hierBranch val="init"/>
        </dgm:presLayoutVars>
      </dgm:prSet>
      <dgm:spPr/>
    </dgm:pt>
    <dgm:pt modelId="{B72BAC9E-9C93-4830-8D56-F187F3DD3F3C}" type="pres">
      <dgm:prSet presAssocID="{74288AD5-A849-48EC-ACAA-B00542C2C4B8}" presName="rootComposite" presStyleCnt="0"/>
      <dgm:spPr/>
    </dgm:pt>
    <dgm:pt modelId="{6E7CC7B4-B330-42E2-82A8-90D456CFA876}" type="pres">
      <dgm:prSet presAssocID="{74288AD5-A849-48EC-ACAA-B00542C2C4B8}" presName="rootText" presStyleLbl="node3" presStyleIdx="3" presStyleCnt="8">
        <dgm:presLayoutVars>
          <dgm:chPref val="3"/>
        </dgm:presLayoutVars>
      </dgm:prSet>
      <dgm:spPr/>
    </dgm:pt>
    <dgm:pt modelId="{83E92673-4CD8-467E-B635-7BDDFE824444}" type="pres">
      <dgm:prSet presAssocID="{74288AD5-A849-48EC-ACAA-B00542C2C4B8}" presName="rootConnector" presStyleLbl="node3" presStyleIdx="3" presStyleCnt="8"/>
      <dgm:spPr/>
    </dgm:pt>
    <dgm:pt modelId="{DC024429-0534-4048-BF8B-294AC332237F}" type="pres">
      <dgm:prSet presAssocID="{74288AD5-A849-48EC-ACAA-B00542C2C4B8}" presName="hierChild4" presStyleCnt="0"/>
      <dgm:spPr/>
    </dgm:pt>
    <dgm:pt modelId="{DF295873-8EC0-48A4-8190-F64CAD4DA1B0}" type="pres">
      <dgm:prSet presAssocID="{74288AD5-A849-48EC-ACAA-B00542C2C4B8}" presName="hierChild5" presStyleCnt="0"/>
      <dgm:spPr/>
    </dgm:pt>
    <dgm:pt modelId="{9EFA6B8C-244A-4925-BF34-668BE70F6FAC}" type="pres">
      <dgm:prSet presAssocID="{1E34A883-940C-4180-986F-B4E03E71E8DA}" presName="Name64" presStyleLbl="parChTrans1D3" presStyleIdx="4" presStyleCnt="8"/>
      <dgm:spPr/>
    </dgm:pt>
    <dgm:pt modelId="{A9BBC917-2125-4550-B0E6-B3EB5C1DEB19}" type="pres">
      <dgm:prSet presAssocID="{D43250A0-A6CF-4FBE-9D2D-08A2A12C1C50}" presName="hierRoot2" presStyleCnt="0">
        <dgm:presLayoutVars>
          <dgm:hierBranch val="init"/>
        </dgm:presLayoutVars>
      </dgm:prSet>
      <dgm:spPr/>
    </dgm:pt>
    <dgm:pt modelId="{1045B45E-E31F-4F33-93F7-EF4B8E202DB2}" type="pres">
      <dgm:prSet presAssocID="{D43250A0-A6CF-4FBE-9D2D-08A2A12C1C50}" presName="rootComposite" presStyleCnt="0"/>
      <dgm:spPr/>
    </dgm:pt>
    <dgm:pt modelId="{74256AB1-33B8-4F40-B420-2E25516A246E}" type="pres">
      <dgm:prSet presAssocID="{D43250A0-A6CF-4FBE-9D2D-08A2A12C1C50}" presName="rootText" presStyleLbl="node3" presStyleIdx="4" presStyleCnt="8">
        <dgm:presLayoutVars>
          <dgm:chPref val="3"/>
        </dgm:presLayoutVars>
      </dgm:prSet>
      <dgm:spPr/>
    </dgm:pt>
    <dgm:pt modelId="{A9870564-F64C-4657-AE83-84E3B3DE3095}" type="pres">
      <dgm:prSet presAssocID="{D43250A0-A6CF-4FBE-9D2D-08A2A12C1C50}" presName="rootConnector" presStyleLbl="node3" presStyleIdx="4" presStyleCnt="8"/>
      <dgm:spPr/>
    </dgm:pt>
    <dgm:pt modelId="{F9FAD1E5-9B33-4F4E-8BC0-563C02ADB92A}" type="pres">
      <dgm:prSet presAssocID="{D43250A0-A6CF-4FBE-9D2D-08A2A12C1C50}" presName="hierChild4" presStyleCnt="0"/>
      <dgm:spPr/>
    </dgm:pt>
    <dgm:pt modelId="{8FBC0B37-E19E-4C91-B516-B50B5898EE36}" type="pres">
      <dgm:prSet presAssocID="{D43250A0-A6CF-4FBE-9D2D-08A2A12C1C50}" presName="hierChild5" presStyleCnt="0"/>
      <dgm:spPr/>
    </dgm:pt>
    <dgm:pt modelId="{085D3032-5711-4C19-9AD3-283ED8997710}" type="pres">
      <dgm:prSet presAssocID="{29CF1FF7-8CD0-4625-B5D1-86606F130C89}" presName="hierChild5" presStyleCnt="0"/>
      <dgm:spPr/>
    </dgm:pt>
    <dgm:pt modelId="{2B49FB6F-7055-4416-B6B7-AB0FEB2D94EB}" type="pres">
      <dgm:prSet presAssocID="{146F2BA9-2677-4312-A229-75A125B6E1C4}" presName="Name64" presStyleLbl="parChTrans1D2" presStyleIdx="2" presStyleCnt="3"/>
      <dgm:spPr/>
    </dgm:pt>
    <dgm:pt modelId="{605291DD-109A-4E04-A6C2-39523351DAFB}" type="pres">
      <dgm:prSet presAssocID="{DFC17E70-B097-4D60-9EB7-5B25F1E4BE06}" presName="hierRoot2" presStyleCnt="0">
        <dgm:presLayoutVars>
          <dgm:hierBranch val="init"/>
        </dgm:presLayoutVars>
      </dgm:prSet>
      <dgm:spPr/>
    </dgm:pt>
    <dgm:pt modelId="{42049D4A-9FB2-4214-B9E9-6A84CD2C86C7}" type="pres">
      <dgm:prSet presAssocID="{DFC17E70-B097-4D60-9EB7-5B25F1E4BE06}" presName="rootComposite" presStyleCnt="0"/>
      <dgm:spPr/>
    </dgm:pt>
    <dgm:pt modelId="{1100EB58-4551-43EF-A57F-383A8C00AA2F}" type="pres">
      <dgm:prSet presAssocID="{DFC17E70-B097-4D60-9EB7-5B25F1E4BE06}" presName="rootText" presStyleLbl="node2" presStyleIdx="2" presStyleCnt="3">
        <dgm:presLayoutVars>
          <dgm:chPref val="3"/>
        </dgm:presLayoutVars>
      </dgm:prSet>
      <dgm:spPr/>
    </dgm:pt>
    <dgm:pt modelId="{1180219A-40A2-41C0-938F-AC346453C9B9}" type="pres">
      <dgm:prSet presAssocID="{DFC17E70-B097-4D60-9EB7-5B25F1E4BE06}" presName="rootConnector" presStyleLbl="node2" presStyleIdx="2" presStyleCnt="3"/>
      <dgm:spPr/>
    </dgm:pt>
    <dgm:pt modelId="{97AA0953-4ABF-4914-9FAD-3329ABD17ADC}" type="pres">
      <dgm:prSet presAssocID="{DFC17E70-B097-4D60-9EB7-5B25F1E4BE06}" presName="hierChild4" presStyleCnt="0"/>
      <dgm:spPr/>
    </dgm:pt>
    <dgm:pt modelId="{E1C90CB4-ECDE-409B-ACB5-A6D16EA8B0F2}" type="pres">
      <dgm:prSet presAssocID="{7DA598A9-FF56-41F6-855C-F77FD10F2050}" presName="Name64" presStyleLbl="parChTrans1D3" presStyleIdx="5" presStyleCnt="8"/>
      <dgm:spPr/>
    </dgm:pt>
    <dgm:pt modelId="{D78536B2-CC51-4E47-B244-A801FEBFADF3}" type="pres">
      <dgm:prSet presAssocID="{39C33A62-14A3-4B7A-B7BE-54B1ADA1AF20}" presName="hierRoot2" presStyleCnt="0">
        <dgm:presLayoutVars>
          <dgm:hierBranch val="init"/>
        </dgm:presLayoutVars>
      </dgm:prSet>
      <dgm:spPr/>
    </dgm:pt>
    <dgm:pt modelId="{5DFA8A1F-0CA5-4515-99EE-296231AA422B}" type="pres">
      <dgm:prSet presAssocID="{39C33A62-14A3-4B7A-B7BE-54B1ADA1AF20}" presName="rootComposite" presStyleCnt="0"/>
      <dgm:spPr/>
    </dgm:pt>
    <dgm:pt modelId="{49EB7024-69B1-483E-B7EC-4164F2F245B8}" type="pres">
      <dgm:prSet presAssocID="{39C33A62-14A3-4B7A-B7BE-54B1ADA1AF20}" presName="rootText" presStyleLbl="node3" presStyleIdx="5" presStyleCnt="8">
        <dgm:presLayoutVars>
          <dgm:chPref val="3"/>
        </dgm:presLayoutVars>
      </dgm:prSet>
      <dgm:spPr/>
    </dgm:pt>
    <dgm:pt modelId="{490CFC67-0980-46AE-A892-EB3CC032538A}" type="pres">
      <dgm:prSet presAssocID="{39C33A62-14A3-4B7A-B7BE-54B1ADA1AF20}" presName="rootConnector" presStyleLbl="node3" presStyleIdx="5" presStyleCnt="8"/>
      <dgm:spPr/>
    </dgm:pt>
    <dgm:pt modelId="{756091BE-326D-436E-9B74-21CD98AE6842}" type="pres">
      <dgm:prSet presAssocID="{39C33A62-14A3-4B7A-B7BE-54B1ADA1AF20}" presName="hierChild4" presStyleCnt="0"/>
      <dgm:spPr/>
    </dgm:pt>
    <dgm:pt modelId="{8ADEB148-5415-4623-8913-B20AAF9A7F14}" type="pres">
      <dgm:prSet presAssocID="{39C33A62-14A3-4B7A-B7BE-54B1ADA1AF20}" presName="hierChild5" presStyleCnt="0"/>
      <dgm:spPr/>
    </dgm:pt>
    <dgm:pt modelId="{987F9F55-3010-4D8A-BAB3-EB3E59ADBEB1}" type="pres">
      <dgm:prSet presAssocID="{DB63ECBF-F4B9-4760-82AF-12088C02B893}" presName="Name64" presStyleLbl="parChTrans1D3" presStyleIdx="6" presStyleCnt="8"/>
      <dgm:spPr/>
    </dgm:pt>
    <dgm:pt modelId="{9E9FB7C9-1761-455A-B3F1-3D1D92375617}" type="pres">
      <dgm:prSet presAssocID="{4FE21E5B-164C-459A-8C26-00CE4EE0F236}" presName="hierRoot2" presStyleCnt="0">
        <dgm:presLayoutVars>
          <dgm:hierBranch val="init"/>
        </dgm:presLayoutVars>
      </dgm:prSet>
      <dgm:spPr/>
    </dgm:pt>
    <dgm:pt modelId="{2D3B919A-98AB-4CC9-BBE4-9B2F486322D1}" type="pres">
      <dgm:prSet presAssocID="{4FE21E5B-164C-459A-8C26-00CE4EE0F236}" presName="rootComposite" presStyleCnt="0"/>
      <dgm:spPr/>
    </dgm:pt>
    <dgm:pt modelId="{21FD7632-A8E6-443A-AC33-38B08022ADDC}" type="pres">
      <dgm:prSet presAssocID="{4FE21E5B-164C-459A-8C26-00CE4EE0F236}" presName="rootText" presStyleLbl="node3" presStyleIdx="6" presStyleCnt="8">
        <dgm:presLayoutVars>
          <dgm:chPref val="3"/>
        </dgm:presLayoutVars>
      </dgm:prSet>
      <dgm:spPr/>
    </dgm:pt>
    <dgm:pt modelId="{084A796F-0E3D-4EB8-B635-E59957F30DD3}" type="pres">
      <dgm:prSet presAssocID="{4FE21E5B-164C-459A-8C26-00CE4EE0F236}" presName="rootConnector" presStyleLbl="node3" presStyleIdx="6" presStyleCnt="8"/>
      <dgm:spPr/>
    </dgm:pt>
    <dgm:pt modelId="{BF4B97A5-0BD7-44E3-9D2D-84172CDEC70D}" type="pres">
      <dgm:prSet presAssocID="{4FE21E5B-164C-459A-8C26-00CE4EE0F236}" presName="hierChild4" presStyleCnt="0"/>
      <dgm:spPr/>
    </dgm:pt>
    <dgm:pt modelId="{D2EC31AC-9BA0-4577-8ED7-218F8ACA399A}" type="pres">
      <dgm:prSet presAssocID="{4FE21E5B-164C-459A-8C26-00CE4EE0F236}" presName="hierChild5" presStyleCnt="0"/>
      <dgm:spPr/>
    </dgm:pt>
    <dgm:pt modelId="{FBB77723-BE4A-402C-925F-C6C5EC79CF59}" type="pres">
      <dgm:prSet presAssocID="{4520D815-B9E9-479E-AC11-FCE8724F139A}" presName="Name64" presStyleLbl="parChTrans1D3" presStyleIdx="7" presStyleCnt="8"/>
      <dgm:spPr/>
    </dgm:pt>
    <dgm:pt modelId="{2E555787-CF80-4F21-9165-E483416B7CFA}" type="pres">
      <dgm:prSet presAssocID="{818D2E9E-0272-444B-8C19-BC5B61F95053}" presName="hierRoot2" presStyleCnt="0">
        <dgm:presLayoutVars>
          <dgm:hierBranch val="init"/>
        </dgm:presLayoutVars>
      </dgm:prSet>
      <dgm:spPr/>
    </dgm:pt>
    <dgm:pt modelId="{78FF42D4-42B6-4CF9-B2BD-DF05DFCF1CC6}" type="pres">
      <dgm:prSet presAssocID="{818D2E9E-0272-444B-8C19-BC5B61F95053}" presName="rootComposite" presStyleCnt="0"/>
      <dgm:spPr/>
    </dgm:pt>
    <dgm:pt modelId="{363092FB-242A-4BA8-8F33-DCFF33A2B3AF}" type="pres">
      <dgm:prSet presAssocID="{818D2E9E-0272-444B-8C19-BC5B61F95053}" presName="rootText" presStyleLbl="node3" presStyleIdx="7" presStyleCnt="8">
        <dgm:presLayoutVars>
          <dgm:chPref val="3"/>
        </dgm:presLayoutVars>
      </dgm:prSet>
      <dgm:spPr/>
    </dgm:pt>
    <dgm:pt modelId="{00EA5A44-26E6-491F-86FF-629D442DD8B9}" type="pres">
      <dgm:prSet presAssocID="{818D2E9E-0272-444B-8C19-BC5B61F95053}" presName="rootConnector" presStyleLbl="node3" presStyleIdx="7" presStyleCnt="8"/>
      <dgm:spPr/>
    </dgm:pt>
    <dgm:pt modelId="{67A796FB-285B-4B59-A342-04344F69B521}" type="pres">
      <dgm:prSet presAssocID="{818D2E9E-0272-444B-8C19-BC5B61F95053}" presName="hierChild4" presStyleCnt="0"/>
      <dgm:spPr/>
    </dgm:pt>
    <dgm:pt modelId="{5CDEFF2F-7C9F-42C1-B1E0-18808F58047E}" type="pres">
      <dgm:prSet presAssocID="{818D2E9E-0272-444B-8C19-BC5B61F95053}" presName="hierChild5" presStyleCnt="0"/>
      <dgm:spPr/>
    </dgm:pt>
    <dgm:pt modelId="{A1825811-796F-431B-8D3D-FF497132B807}" type="pres">
      <dgm:prSet presAssocID="{DFC17E70-B097-4D60-9EB7-5B25F1E4BE06}" presName="hierChild5" presStyleCnt="0"/>
      <dgm:spPr/>
    </dgm:pt>
    <dgm:pt modelId="{B92ABD77-1722-49B7-AD48-4609995641B8}" type="pres">
      <dgm:prSet presAssocID="{23F61C4A-DFEA-4AF5-BC0B-132DB6AAD61B}" presName="hierChild3" presStyleCnt="0"/>
      <dgm:spPr/>
    </dgm:pt>
  </dgm:ptLst>
  <dgm:cxnLst>
    <dgm:cxn modelId="{7A363E00-A3E8-4548-942C-8DDDA96E7E42}" srcId="{DFC17E70-B097-4D60-9EB7-5B25F1E4BE06}" destId="{39C33A62-14A3-4B7A-B7BE-54B1ADA1AF20}" srcOrd="0" destOrd="0" parTransId="{7DA598A9-FF56-41F6-855C-F77FD10F2050}" sibTransId="{069CD8B7-56C7-48A7-8C15-F76F86DC219B}"/>
    <dgm:cxn modelId="{37A85B00-631E-4B9E-A7F2-4CDEDEC7699E}" srcId="{A99F0834-EE24-4BBD-BD74-F955D24C6FF6}" destId="{23F61C4A-DFEA-4AF5-BC0B-132DB6AAD61B}" srcOrd="0" destOrd="0" parTransId="{6AF646A2-0451-4834-BF9C-B3A1A39F76D8}" sibTransId="{6625DEDB-E0AE-4C69-975D-18C3B0CC5583}"/>
    <dgm:cxn modelId="{F6D41816-FF69-41AC-9DCC-006551EB9B96}" srcId="{22BABE6C-CE89-4B49-8824-93AA6356E1CE}" destId="{81148C12-00B2-4F6C-A952-22D0223BEDEB}" srcOrd="1" destOrd="0" parTransId="{14701E46-D44F-4FE7-9206-21756F0A976B}" sibTransId="{65100A76-B08E-4011-968B-6DA813BE2CC5}"/>
    <dgm:cxn modelId="{C40E5E16-AB14-4B33-BCD3-B52B2933D421}" type="presOf" srcId="{FE39FEED-F4CF-4F17-9BBF-474BB220F164}" destId="{CD1F5809-8E77-4EA5-9619-64326C0EB75C}" srcOrd="0" destOrd="0" presId="urn:microsoft.com/office/officeart/2009/3/layout/HorizontalOrganizationChart"/>
    <dgm:cxn modelId="{F83A6918-99A0-42F8-8D25-70FF2FF338E3}" type="presOf" srcId="{F70B4D82-0A92-4D44-A7F0-343065439645}" destId="{2F709EC8-F1D7-4303-BA1D-6F93BF779A1E}" srcOrd="0" destOrd="0" presId="urn:microsoft.com/office/officeart/2009/3/layout/HorizontalOrganizationChart"/>
    <dgm:cxn modelId="{A14BA01D-76D2-4AEE-A8C6-21E37A69034A}" type="presOf" srcId="{4FE21E5B-164C-459A-8C26-00CE4EE0F236}" destId="{21FD7632-A8E6-443A-AC33-38B08022ADDC}" srcOrd="0" destOrd="0" presId="urn:microsoft.com/office/officeart/2009/3/layout/HorizontalOrganizationChart"/>
    <dgm:cxn modelId="{E0936F1F-BD4A-4B14-9ECD-6CFEA4144C5E}" type="presOf" srcId="{29CF1FF7-8CD0-4625-B5D1-86606F130C89}" destId="{AA575FB1-C776-4494-9F56-2832EDB2C809}" srcOrd="1" destOrd="0" presId="urn:microsoft.com/office/officeart/2009/3/layout/HorizontalOrganizationChart"/>
    <dgm:cxn modelId="{1AA34921-69AF-4FF8-B18E-0006B91A1AF4}" type="presOf" srcId="{DFC17E70-B097-4D60-9EB7-5B25F1E4BE06}" destId="{1100EB58-4551-43EF-A57F-383A8C00AA2F}" srcOrd="0" destOrd="0" presId="urn:microsoft.com/office/officeart/2009/3/layout/HorizontalOrganizationChart"/>
    <dgm:cxn modelId="{1AB6082C-4B9B-4008-AE6A-477691D41E3F}" type="presOf" srcId="{7A9D2898-CE09-4232-A08C-D9D80E8F1060}" destId="{35C86AD2-282E-469E-A80A-7E3C1249B5B2}" srcOrd="0" destOrd="0" presId="urn:microsoft.com/office/officeart/2009/3/layout/HorizontalOrganizationChart"/>
    <dgm:cxn modelId="{C1DADA2F-391E-4E90-801D-55B0664DDD5A}" type="presOf" srcId="{D43250A0-A6CF-4FBE-9D2D-08A2A12C1C50}" destId="{74256AB1-33B8-4F40-B420-2E25516A246E}" srcOrd="0" destOrd="0" presId="urn:microsoft.com/office/officeart/2009/3/layout/HorizontalOrganizationChart"/>
    <dgm:cxn modelId="{EF114A36-D562-4E02-909E-D45D9FBDC117}" srcId="{29CF1FF7-8CD0-4625-B5D1-86606F130C89}" destId="{D43250A0-A6CF-4FBE-9D2D-08A2A12C1C50}" srcOrd="1" destOrd="0" parTransId="{1E34A883-940C-4180-986F-B4E03E71E8DA}" sibTransId="{FC7070CE-639C-4A21-B7F0-1C978E43ABCF}"/>
    <dgm:cxn modelId="{CC955860-D4C9-4865-84DD-579EF793E38D}" type="presOf" srcId="{4FE21E5B-164C-459A-8C26-00CE4EE0F236}" destId="{084A796F-0E3D-4EB8-B635-E59957F30DD3}" srcOrd="1" destOrd="0" presId="urn:microsoft.com/office/officeart/2009/3/layout/HorizontalOrganizationChart"/>
    <dgm:cxn modelId="{05F9A142-4498-4C13-BDD4-2A548DF26233}" type="presOf" srcId="{29CF1FF7-8CD0-4625-B5D1-86606F130C89}" destId="{8CA6BA2C-6C36-4E7E-B4AF-AD42EFE98131}" srcOrd="0" destOrd="0" presId="urn:microsoft.com/office/officeart/2009/3/layout/HorizontalOrganizationChart"/>
    <dgm:cxn modelId="{7DF34A66-D2FD-4DC5-8512-A159CC8105AB}" type="presOf" srcId="{4A82BD73-41E8-4043-A288-6DA67252C67C}" destId="{E4B2CCC7-4652-4E7D-908E-652DCFB094C7}" srcOrd="1" destOrd="0" presId="urn:microsoft.com/office/officeart/2009/3/layout/HorizontalOrganizationChart"/>
    <dgm:cxn modelId="{6FA01B4D-64F4-485C-BA98-16ACC4D3F3D0}" type="presOf" srcId="{81148C12-00B2-4F6C-A952-22D0223BEDEB}" destId="{76FEA991-448F-4922-A803-FF020AC6F63F}" srcOrd="0" destOrd="0" presId="urn:microsoft.com/office/officeart/2009/3/layout/HorizontalOrganizationChart"/>
    <dgm:cxn modelId="{17952A6F-147C-4B4F-A303-18D07DAE2CD8}" type="presOf" srcId="{F224D0DE-F4B2-4D94-AFD6-92EB761A8ADD}" destId="{F2533C95-3EDA-466D-854A-3844E6820798}" srcOrd="0" destOrd="0" presId="urn:microsoft.com/office/officeart/2009/3/layout/HorizontalOrganizationChart"/>
    <dgm:cxn modelId="{BD3A2271-8108-49DB-AF31-FA61DC724D3A}" type="presOf" srcId="{818D2E9E-0272-444B-8C19-BC5B61F95053}" destId="{00EA5A44-26E6-491F-86FF-629D442DD8B9}" srcOrd="1" destOrd="0" presId="urn:microsoft.com/office/officeart/2009/3/layout/HorizontalOrganizationChart"/>
    <dgm:cxn modelId="{F407D672-21FF-47B6-8041-254D1D1D612A}" srcId="{DFC17E70-B097-4D60-9EB7-5B25F1E4BE06}" destId="{818D2E9E-0272-444B-8C19-BC5B61F95053}" srcOrd="2" destOrd="0" parTransId="{4520D815-B9E9-479E-AC11-FCE8724F139A}" sibTransId="{A6E7050E-06CA-48DD-86CC-133C6F7513D8}"/>
    <dgm:cxn modelId="{AC96D954-1C67-4A96-9218-9A52A45F7411}" type="presOf" srcId="{F70B4D82-0A92-4D44-A7F0-343065439645}" destId="{CCB6F1E0-5868-4B78-82BF-E11A64CBC62D}" srcOrd="1" destOrd="0" presId="urn:microsoft.com/office/officeart/2009/3/layout/HorizontalOrganizationChart"/>
    <dgm:cxn modelId="{AA5B0D75-8343-493A-9D97-C4A81C38C207}" type="presOf" srcId="{22BABE6C-CE89-4B49-8824-93AA6356E1CE}" destId="{FBB0B976-E7BE-4AB2-9129-1FE6ABE346BA}" srcOrd="1" destOrd="0" presId="urn:microsoft.com/office/officeart/2009/3/layout/HorizontalOrganizationChart"/>
    <dgm:cxn modelId="{DBC5B975-135D-47CC-98BC-25B2C4C66BEC}" type="presOf" srcId="{23F61C4A-DFEA-4AF5-BC0B-132DB6AAD61B}" destId="{D7EBCD02-8691-42B5-8CDE-2D23DD04C555}" srcOrd="0" destOrd="0" presId="urn:microsoft.com/office/officeart/2009/3/layout/HorizontalOrganizationChart"/>
    <dgm:cxn modelId="{90B71056-69DC-450D-8EAA-2A98B22BB3D1}" type="presOf" srcId="{DB63ECBF-F4B9-4760-82AF-12088C02B893}" destId="{987F9F55-3010-4D8A-BAB3-EB3E59ADBEB1}" srcOrd="0" destOrd="0" presId="urn:microsoft.com/office/officeart/2009/3/layout/HorizontalOrganizationChart"/>
    <dgm:cxn modelId="{141DB576-4E54-4913-8842-178DF696B0B4}" type="presOf" srcId="{FE39FEED-F4CF-4F17-9BBF-474BB220F164}" destId="{819EB3A0-999E-44C2-AFDD-92084958911D}" srcOrd="1" destOrd="0" presId="urn:microsoft.com/office/officeart/2009/3/layout/HorizontalOrganizationChart"/>
    <dgm:cxn modelId="{124EE376-C179-497D-84A7-C82B9441AD33}" type="presOf" srcId="{272ABF65-3ACA-4E70-8FAE-53EEAF0A86C0}" destId="{4E858277-B152-4929-9CB7-DAA328BF1D9C}" srcOrd="0" destOrd="0" presId="urn:microsoft.com/office/officeart/2009/3/layout/HorizontalOrganizationChart"/>
    <dgm:cxn modelId="{98467857-E604-48D9-8195-D2AF77B7CAFD}" type="presOf" srcId="{74288AD5-A849-48EC-ACAA-B00542C2C4B8}" destId="{6E7CC7B4-B330-42E2-82A8-90D456CFA876}" srcOrd="0" destOrd="0" presId="urn:microsoft.com/office/officeart/2009/3/layout/HorizontalOrganizationChart"/>
    <dgm:cxn modelId="{06C1AC5A-656D-47C6-8489-0D81A36D9440}" srcId="{22BABE6C-CE89-4B49-8824-93AA6356E1CE}" destId="{F70B4D82-0A92-4D44-A7F0-343065439645}" srcOrd="0" destOrd="0" parTransId="{EF45FF58-8C2B-4F2E-BDE3-F7A8FDE3838E}" sibTransId="{B2102C36-8432-438B-ACF7-A4C40B9BA0DA}"/>
    <dgm:cxn modelId="{040A9C7C-5697-4655-8556-784E98D3BC78}" type="presOf" srcId="{818D2E9E-0272-444B-8C19-BC5B61F95053}" destId="{363092FB-242A-4BA8-8F33-DCFF33A2B3AF}" srcOrd="0" destOrd="0" presId="urn:microsoft.com/office/officeart/2009/3/layout/HorizontalOrganizationChart"/>
    <dgm:cxn modelId="{F82CC181-E9F3-48A4-BBE8-960FC701325D}" type="presOf" srcId="{B991682D-2001-445A-A443-3E5AD97A1944}" destId="{51E756DC-F010-48A3-82F2-4C65AE4FBA13}" srcOrd="0" destOrd="0" presId="urn:microsoft.com/office/officeart/2009/3/layout/HorizontalOrganizationChart"/>
    <dgm:cxn modelId="{76B3FB82-909A-484C-B0CE-22668AC15DE2}" srcId="{23F61C4A-DFEA-4AF5-BC0B-132DB6AAD61B}" destId="{DFC17E70-B097-4D60-9EB7-5B25F1E4BE06}" srcOrd="2" destOrd="0" parTransId="{146F2BA9-2677-4312-A229-75A125B6E1C4}" sibTransId="{17B2EC1D-1876-44EA-9F13-3FEE97F123B2}"/>
    <dgm:cxn modelId="{29DAA587-C157-4421-B567-7E100428299F}" srcId="{7A9D2898-CE09-4232-A08C-D9D80E8F1060}" destId="{22BABE6C-CE89-4B49-8824-93AA6356E1CE}" srcOrd="0" destOrd="0" parTransId="{5D5AEBF7-ACDF-4973-9672-3FED6B5871E3}" sibTransId="{407450E9-46E9-4944-906B-A1978577ED4F}"/>
    <dgm:cxn modelId="{DF688491-B706-4EFA-8940-BD4690A2E911}" type="presOf" srcId="{7A9D2898-CE09-4232-A08C-D9D80E8F1060}" destId="{65284ED0-63BC-4A4F-99A6-1911BF7E6CCD}" srcOrd="1" destOrd="0" presId="urn:microsoft.com/office/officeart/2009/3/layout/HorizontalOrganizationChart"/>
    <dgm:cxn modelId="{E2DE329B-BC0D-4B49-9F46-414E2113E344}" type="presOf" srcId="{81148C12-00B2-4F6C-A952-22D0223BEDEB}" destId="{E2BF9AA1-D8DF-4A86-86E5-84E41BAAC42A}" srcOrd="1" destOrd="0" presId="urn:microsoft.com/office/officeart/2009/3/layout/HorizontalOrganizationChart"/>
    <dgm:cxn modelId="{72CC5D9D-FB1C-49F6-AC0C-8ADEE1A271DA}" srcId="{23F61C4A-DFEA-4AF5-BC0B-132DB6AAD61B}" destId="{29CF1FF7-8CD0-4625-B5D1-86606F130C89}" srcOrd="1" destOrd="0" parTransId="{B991682D-2001-445A-A443-3E5AD97A1944}" sibTransId="{5AC49968-5F33-419D-BB86-3CBAB05840FE}"/>
    <dgm:cxn modelId="{35E1C69D-1FCA-4F14-8173-5459E7FE7899}" srcId="{7A9D2898-CE09-4232-A08C-D9D80E8F1060}" destId="{4A82BD73-41E8-4043-A288-6DA67252C67C}" srcOrd="1" destOrd="0" parTransId="{619354A4-8AED-4ED9-B633-CB85FD0CC588}" sibTransId="{4DE4A92C-E9D4-4E19-B5B1-EBD6AEDBD8BB}"/>
    <dgm:cxn modelId="{1CA5C49F-825B-4C6E-B63C-8F228027EC5A}" type="presOf" srcId="{70802FEE-FE61-410E-B031-B73EC53A4FE8}" destId="{E065BC18-12C4-4298-A7B8-36994D90DB84}" srcOrd="0" destOrd="0" presId="urn:microsoft.com/office/officeart/2009/3/layout/HorizontalOrganizationChart"/>
    <dgm:cxn modelId="{ECB3B4A5-AE2C-4484-BB27-09B54F52F0C1}" type="presOf" srcId="{D43250A0-A6CF-4FBE-9D2D-08A2A12C1C50}" destId="{A9870564-F64C-4657-AE83-84E3B3DE3095}" srcOrd="1" destOrd="0" presId="urn:microsoft.com/office/officeart/2009/3/layout/HorizontalOrganizationChart"/>
    <dgm:cxn modelId="{5DC65FA6-0D96-4153-A353-18C4D95BA721}" type="presOf" srcId="{23F61C4A-DFEA-4AF5-BC0B-132DB6AAD61B}" destId="{4F7DBCC7-ECF6-4320-880C-CC47097AA3DB}" srcOrd="1" destOrd="0" presId="urn:microsoft.com/office/officeart/2009/3/layout/HorizontalOrganizationChart"/>
    <dgm:cxn modelId="{935C18C6-0CDB-4CF4-B272-7487FEDD4B1B}" type="presOf" srcId="{14701E46-D44F-4FE7-9206-21756F0A976B}" destId="{14A57C7E-FDAF-4434-8245-F39A6AE3DCD1}" srcOrd="0" destOrd="0" presId="urn:microsoft.com/office/officeart/2009/3/layout/HorizontalOrganizationChart"/>
    <dgm:cxn modelId="{CA0754C8-5E46-4123-8039-282AA40EEAA2}" type="presOf" srcId="{146F2BA9-2677-4312-A229-75A125B6E1C4}" destId="{2B49FB6F-7055-4416-B6B7-AB0FEB2D94EB}" srcOrd="0" destOrd="0" presId="urn:microsoft.com/office/officeart/2009/3/layout/HorizontalOrganizationChart"/>
    <dgm:cxn modelId="{497BE3C9-9244-4CB7-9D7D-D48E4AF6757E}" type="presOf" srcId="{74288AD5-A849-48EC-ACAA-B00542C2C4B8}" destId="{83E92673-4CD8-467E-B635-7BDDFE824444}" srcOrd="1" destOrd="0" presId="urn:microsoft.com/office/officeart/2009/3/layout/HorizontalOrganizationChart"/>
    <dgm:cxn modelId="{47027FCE-8D33-4FB8-819C-97FA96941472}" type="presOf" srcId="{4520D815-B9E9-479E-AC11-FCE8724F139A}" destId="{FBB77723-BE4A-402C-925F-C6C5EC79CF59}" srcOrd="0" destOrd="0" presId="urn:microsoft.com/office/officeart/2009/3/layout/HorizontalOrganizationChart"/>
    <dgm:cxn modelId="{F7B825D0-E307-4FB4-AC3B-DA4B66744FD8}" type="presOf" srcId="{A99F0834-EE24-4BBD-BD74-F955D24C6FF6}" destId="{11700E3E-3A37-4531-8A26-CA7CBA1762B8}" srcOrd="0" destOrd="0" presId="urn:microsoft.com/office/officeart/2009/3/layout/HorizontalOrganizationChart"/>
    <dgm:cxn modelId="{E2EB3CD5-FF81-4A10-89BB-C3ADBBE8FC5B}" type="presOf" srcId="{4A82BD73-41E8-4043-A288-6DA67252C67C}" destId="{C052A065-0510-4F1D-A98A-9F888C4B69F4}" srcOrd="0" destOrd="0" presId="urn:microsoft.com/office/officeart/2009/3/layout/HorizontalOrganizationChart"/>
    <dgm:cxn modelId="{401191D8-97AE-417E-B353-390F96361EA5}" srcId="{23F61C4A-DFEA-4AF5-BC0B-132DB6AAD61B}" destId="{7A9D2898-CE09-4232-A08C-D9D80E8F1060}" srcOrd="0" destOrd="0" parTransId="{70802FEE-FE61-410E-B031-B73EC53A4FE8}" sibTransId="{9F093D92-62EC-4642-922D-983FD838F950}"/>
    <dgm:cxn modelId="{0E0C46DE-63E6-4A81-AC03-43E30C0C5476}" srcId="{DFC17E70-B097-4D60-9EB7-5B25F1E4BE06}" destId="{4FE21E5B-164C-459A-8C26-00CE4EE0F236}" srcOrd="1" destOrd="0" parTransId="{DB63ECBF-F4B9-4760-82AF-12088C02B893}" sibTransId="{6ABADA5E-80D5-44A4-90D3-63A5A51C4A8F}"/>
    <dgm:cxn modelId="{AC5387E5-40E8-45B6-B117-3F47812EADB7}" type="presOf" srcId="{7DA598A9-FF56-41F6-855C-F77FD10F2050}" destId="{E1C90CB4-ECDE-409B-ACB5-A6D16EA8B0F2}" srcOrd="0" destOrd="0" presId="urn:microsoft.com/office/officeart/2009/3/layout/HorizontalOrganizationChart"/>
    <dgm:cxn modelId="{1FB4ACE5-7EB3-4B14-8C4F-73562E8E8C03}" type="presOf" srcId="{619354A4-8AED-4ED9-B633-CB85FD0CC588}" destId="{B9923F87-306D-4102-B151-B14865C968EB}" srcOrd="0" destOrd="0" presId="urn:microsoft.com/office/officeart/2009/3/layout/HorizontalOrganizationChart"/>
    <dgm:cxn modelId="{E9C2F4EB-55F4-4A0B-AC55-E8EBDE0DBA0A}" type="presOf" srcId="{39C33A62-14A3-4B7A-B7BE-54B1ADA1AF20}" destId="{490CFC67-0980-46AE-A892-EB3CC032538A}" srcOrd="1" destOrd="0" presId="urn:microsoft.com/office/officeart/2009/3/layout/HorizontalOrganizationChart"/>
    <dgm:cxn modelId="{396B7FEE-E406-481E-8E85-1500CF55B072}" type="presOf" srcId="{DFC17E70-B097-4D60-9EB7-5B25F1E4BE06}" destId="{1180219A-40A2-41C0-938F-AC346453C9B9}" srcOrd="1" destOrd="0" presId="urn:microsoft.com/office/officeart/2009/3/layout/HorizontalOrganizationChart"/>
    <dgm:cxn modelId="{FB9B9BEF-7856-47C5-A991-F02B047496DB}" type="presOf" srcId="{1E34A883-940C-4180-986F-B4E03E71E8DA}" destId="{9EFA6B8C-244A-4925-BF34-668BE70F6FAC}" srcOrd="0" destOrd="0" presId="urn:microsoft.com/office/officeart/2009/3/layout/HorizontalOrganizationChart"/>
    <dgm:cxn modelId="{A81A69F0-CBA8-4B1D-A230-07801700CFAC}" srcId="{29CF1FF7-8CD0-4625-B5D1-86606F130C89}" destId="{74288AD5-A849-48EC-ACAA-B00542C2C4B8}" srcOrd="0" destOrd="0" parTransId="{F224D0DE-F4B2-4D94-AFD6-92EB761A8ADD}" sibTransId="{4EE89C04-4B67-48C6-B0D8-A48915190116}"/>
    <dgm:cxn modelId="{0775D9F3-98ED-445B-BFD8-289C68F64EAC}" type="presOf" srcId="{39C33A62-14A3-4B7A-B7BE-54B1ADA1AF20}" destId="{49EB7024-69B1-483E-B7EC-4164F2F245B8}" srcOrd="0" destOrd="0" presId="urn:microsoft.com/office/officeart/2009/3/layout/HorizontalOrganizationChart"/>
    <dgm:cxn modelId="{8F7DC2F8-9A74-477D-B096-379974A253AB}" type="presOf" srcId="{22BABE6C-CE89-4B49-8824-93AA6356E1CE}" destId="{01127E17-B7BD-45B6-A962-DC35BB6C8BEE}" srcOrd="0" destOrd="0" presId="urn:microsoft.com/office/officeart/2009/3/layout/HorizontalOrganizationChart"/>
    <dgm:cxn modelId="{61D709F9-AC83-4477-86C7-17DD7284D388}" srcId="{7A9D2898-CE09-4232-A08C-D9D80E8F1060}" destId="{FE39FEED-F4CF-4F17-9BBF-474BB220F164}" srcOrd="2" destOrd="0" parTransId="{272ABF65-3ACA-4E70-8FAE-53EEAF0A86C0}" sibTransId="{016D9F89-465F-4E0D-BA98-7EA88EC1E5BD}"/>
    <dgm:cxn modelId="{A80848FB-676D-4346-A63B-D9DC3E3E7702}" type="presOf" srcId="{EF45FF58-8C2B-4F2E-BDE3-F7A8FDE3838E}" destId="{1FB512F1-A94D-4BFD-BE9C-6E8B8D2D67ED}" srcOrd="0" destOrd="0" presId="urn:microsoft.com/office/officeart/2009/3/layout/HorizontalOrganizationChart"/>
    <dgm:cxn modelId="{0C7869FD-EE06-4848-BB46-7BC12BCF0A97}" type="presOf" srcId="{5D5AEBF7-ACDF-4973-9672-3FED6B5871E3}" destId="{23C3C89E-350C-4507-88B1-4C80D88921E5}" srcOrd="0" destOrd="0" presId="urn:microsoft.com/office/officeart/2009/3/layout/HorizontalOrganizationChart"/>
    <dgm:cxn modelId="{1B8EDC84-1BC5-43E6-B3F1-4DEDD9E0C7B5}" type="presParOf" srcId="{11700E3E-3A37-4531-8A26-CA7CBA1762B8}" destId="{5EBB73D6-F7C2-4C00-B575-7EE4C288AED0}" srcOrd="0" destOrd="0" presId="urn:microsoft.com/office/officeart/2009/3/layout/HorizontalOrganizationChart"/>
    <dgm:cxn modelId="{17C0193B-E485-49DB-BA3A-0EA0A8B1606D}" type="presParOf" srcId="{5EBB73D6-F7C2-4C00-B575-7EE4C288AED0}" destId="{A0C92830-F250-411D-AB0E-1E068C094AB3}" srcOrd="0" destOrd="0" presId="urn:microsoft.com/office/officeart/2009/3/layout/HorizontalOrganizationChart"/>
    <dgm:cxn modelId="{C20F12DC-19C8-49C9-B2D7-F22FF60A4D45}" type="presParOf" srcId="{A0C92830-F250-411D-AB0E-1E068C094AB3}" destId="{D7EBCD02-8691-42B5-8CDE-2D23DD04C555}" srcOrd="0" destOrd="0" presId="urn:microsoft.com/office/officeart/2009/3/layout/HorizontalOrganizationChart"/>
    <dgm:cxn modelId="{F0FBF444-1DEA-4443-9BBF-801BFD1FFD3F}" type="presParOf" srcId="{A0C92830-F250-411D-AB0E-1E068C094AB3}" destId="{4F7DBCC7-ECF6-4320-880C-CC47097AA3DB}" srcOrd="1" destOrd="0" presId="urn:microsoft.com/office/officeart/2009/3/layout/HorizontalOrganizationChart"/>
    <dgm:cxn modelId="{86640D17-4173-4056-BC50-2E5972B042BA}" type="presParOf" srcId="{5EBB73D6-F7C2-4C00-B575-7EE4C288AED0}" destId="{3D243F32-3BF5-4410-984C-4B385D0E15C8}" srcOrd="1" destOrd="0" presId="urn:microsoft.com/office/officeart/2009/3/layout/HorizontalOrganizationChart"/>
    <dgm:cxn modelId="{F10FF54A-E294-4C2B-91CD-4E63B68B11EF}" type="presParOf" srcId="{3D243F32-3BF5-4410-984C-4B385D0E15C8}" destId="{E065BC18-12C4-4298-A7B8-36994D90DB84}" srcOrd="0" destOrd="0" presId="urn:microsoft.com/office/officeart/2009/3/layout/HorizontalOrganizationChart"/>
    <dgm:cxn modelId="{F64717C4-F6C2-4935-929F-76C1FED886AF}" type="presParOf" srcId="{3D243F32-3BF5-4410-984C-4B385D0E15C8}" destId="{5E1CECDD-DFAE-437E-8B98-3DA7658BE7EC}" srcOrd="1" destOrd="0" presId="urn:microsoft.com/office/officeart/2009/3/layout/HorizontalOrganizationChart"/>
    <dgm:cxn modelId="{26F8A49F-68D5-479C-A88D-1D472CB92DCD}" type="presParOf" srcId="{5E1CECDD-DFAE-437E-8B98-3DA7658BE7EC}" destId="{9E12772E-1608-44C3-8A8A-E1DF7CC36FCB}" srcOrd="0" destOrd="0" presId="urn:microsoft.com/office/officeart/2009/3/layout/HorizontalOrganizationChart"/>
    <dgm:cxn modelId="{C3E0B559-38C9-419A-99B7-80910DD34CF0}" type="presParOf" srcId="{9E12772E-1608-44C3-8A8A-E1DF7CC36FCB}" destId="{35C86AD2-282E-469E-A80A-7E3C1249B5B2}" srcOrd="0" destOrd="0" presId="urn:microsoft.com/office/officeart/2009/3/layout/HorizontalOrganizationChart"/>
    <dgm:cxn modelId="{98F57C51-5CCC-4E74-89AD-502E2A90DECF}" type="presParOf" srcId="{9E12772E-1608-44C3-8A8A-E1DF7CC36FCB}" destId="{65284ED0-63BC-4A4F-99A6-1911BF7E6CCD}" srcOrd="1" destOrd="0" presId="urn:microsoft.com/office/officeart/2009/3/layout/HorizontalOrganizationChart"/>
    <dgm:cxn modelId="{DBEAE059-35C7-489D-ABCE-EF64CF9EEBF6}" type="presParOf" srcId="{5E1CECDD-DFAE-437E-8B98-3DA7658BE7EC}" destId="{8642E93D-2F0E-47A2-A5C3-81584DC4C3CC}" srcOrd="1" destOrd="0" presId="urn:microsoft.com/office/officeart/2009/3/layout/HorizontalOrganizationChart"/>
    <dgm:cxn modelId="{9455BEA6-BDE4-49EB-A18B-B96EDED323F2}" type="presParOf" srcId="{8642E93D-2F0E-47A2-A5C3-81584DC4C3CC}" destId="{23C3C89E-350C-4507-88B1-4C80D88921E5}" srcOrd="0" destOrd="0" presId="urn:microsoft.com/office/officeart/2009/3/layout/HorizontalOrganizationChart"/>
    <dgm:cxn modelId="{66ADC242-23C0-4746-9EC9-221FC694DEF3}" type="presParOf" srcId="{8642E93D-2F0E-47A2-A5C3-81584DC4C3CC}" destId="{4800A98B-24D2-4D63-9D4E-7D82A79E0052}" srcOrd="1" destOrd="0" presId="urn:microsoft.com/office/officeart/2009/3/layout/HorizontalOrganizationChart"/>
    <dgm:cxn modelId="{9A618311-B593-4C5F-8D98-EE98230B75CD}" type="presParOf" srcId="{4800A98B-24D2-4D63-9D4E-7D82A79E0052}" destId="{39D12CC6-A9F8-4D64-B74B-99D8BAD2DA11}" srcOrd="0" destOrd="0" presId="urn:microsoft.com/office/officeart/2009/3/layout/HorizontalOrganizationChart"/>
    <dgm:cxn modelId="{AD719D5B-30D2-4371-949A-023C6FB88451}" type="presParOf" srcId="{39D12CC6-A9F8-4D64-B74B-99D8BAD2DA11}" destId="{01127E17-B7BD-45B6-A962-DC35BB6C8BEE}" srcOrd="0" destOrd="0" presId="urn:microsoft.com/office/officeart/2009/3/layout/HorizontalOrganizationChart"/>
    <dgm:cxn modelId="{A2B420BF-1E6B-40A3-A5DD-69F4AFF17D3B}" type="presParOf" srcId="{39D12CC6-A9F8-4D64-B74B-99D8BAD2DA11}" destId="{FBB0B976-E7BE-4AB2-9129-1FE6ABE346BA}" srcOrd="1" destOrd="0" presId="urn:microsoft.com/office/officeart/2009/3/layout/HorizontalOrganizationChart"/>
    <dgm:cxn modelId="{F50982A6-FE2D-44CD-B61A-643F90E44B78}" type="presParOf" srcId="{4800A98B-24D2-4D63-9D4E-7D82A79E0052}" destId="{65168E48-7DEC-4301-B9E1-5699D4E7C796}" srcOrd="1" destOrd="0" presId="urn:microsoft.com/office/officeart/2009/3/layout/HorizontalOrganizationChart"/>
    <dgm:cxn modelId="{2D637511-8F24-44C1-A669-360BA065875D}" type="presParOf" srcId="{65168E48-7DEC-4301-B9E1-5699D4E7C796}" destId="{1FB512F1-A94D-4BFD-BE9C-6E8B8D2D67ED}" srcOrd="0" destOrd="0" presId="urn:microsoft.com/office/officeart/2009/3/layout/HorizontalOrganizationChart"/>
    <dgm:cxn modelId="{52011230-3025-461E-AB14-AF67EA23931D}" type="presParOf" srcId="{65168E48-7DEC-4301-B9E1-5699D4E7C796}" destId="{BEC34465-8668-4A55-B4B2-74250324B705}" srcOrd="1" destOrd="0" presId="urn:microsoft.com/office/officeart/2009/3/layout/HorizontalOrganizationChart"/>
    <dgm:cxn modelId="{1D0EDBF7-DD7F-4155-A361-5BB97B130DDD}" type="presParOf" srcId="{BEC34465-8668-4A55-B4B2-74250324B705}" destId="{C5A0E5D4-1A95-4FE7-8AC5-E3DE0755007F}" srcOrd="0" destOrd="0" presId="urn:microsoft.com/office/officeart/2009/3/layout/HorizontalOrganizationChart"/>
    <dgm:cxn modelId="{BAF47991-53FB-46E5-9CBA-D7CF6A1D5F5F}" type="presParOf" srcId="{C5A0E5D4-1A95-4FE7-8AC5-E3DE0755007F}" destId="{2F709EC8-F1D7-4303-BA1D-6F93BF779A1E}" srcOrd="0" destOrd="0" presId="urn:microsoft.com/office/officeart/2009/3/layout/HorizontalOrganizationChart"/>
    <dgm:cxn modelId="{DA9F2714-3E9B-4A4E-BB4E-8F0B737EDDFE}" type="presParOf" srcId="{C5A0E5D4-1A95-4FE7-8AC5-E3DE0755007F}" destId="{CCB6F1E0-5868-4B78-82BF-E11A64CBC62D}" srcOrd="1" destOrd="0" presId="urn:microsoft.com/office/officeart/2009/3/layout/HorizontalOrganizationChart"/>
    <dgm:cxn modelId="{B26BFF7F-DE22-4289-BCED-CBC631E3CA63}" type="presParOf" srcId="{BEC34465-8668-4A55-B4B2-74250324B705}" destId="{C0BA55AE-D5B9-40EF-B54A-DA1C8AD18CBA}" srcOrd="1" destOrd="0" presId="urn:microsoft.com/office/officeart/2009/3/layout/HorizontalOrganizationChart"/>
    <dgm:cxn modelId="{F5BEAC19-5771-4C0C-B828-B4B251D9D11B}" type="presParOf" srcId="{BEC34465-8668-4A55-B4B2-74250324B705}" destId="{59FDA4F6-3820-442B-8DB5-9F9324C0BE02}" srcOrd="2" destOrd="0" presId="urn:microsoft.com/office/officeart/2009/3/layout/HorizontalOrganizationChart"/>
    <dgm:cxn modelId="{0DD00D8C-C03E-42AA-9C37-3C0794DE0DB0}" type="presParOf" srcId="{65168E48-7DEC-4301-B9E1-5699D4E7C796}" destId="{14A57C7E-FDAF-4434-8245-F39A6AE3DCD1}" srcOrd="2" destOrd="0" presId="urn:microsoft.com/office/officeart/2009/3/layout/HorizontalOrganizationChart"/>
    <dgm:cxn modelId="{166EA35B-0BCF-491C-AC2E-D681845CF74D}" type="presParOf" srcId="{65168E48-7DEC-4301-B9E1-5699D4E7C796}" destId="{E073DA09-0CF0-4101-9F86-9C18A5B23C13}" srcOrd="3" destOrd="0" presId="urn:microsoft.com/office/officeart/2009/3/layout/HorizontalOrganizationChart"/>
    <dgm:cxn modelId="{841BF33B-413C-441F-8170-5D553CF2E645}" type="presParOf" srcId="{E073DA09-0CF0-4101-9F86-9C18A5B23C13}" destId="{16099276-61BA-4544-8E19-11CC8068BE1A}" srcOrd="0" destOrd="0" presId="urn:microsoft.com/office/officeart/2009/3/layout/HorizontalOrganizationChart"/>
    <dgm:cxn modelId="{835A9DB9-8EA9-4FE7-9634-A219A68303B9}" type="presParOf" srcId="{16099276-61BA-4544-8E19-11CC8068BE1A}" destId="{76FEA991-448F-4922-A803-FF020AC6F63F}" srcOrd="0" destOrd="0" presId="urn:microsoft.com/office/officeart/2009/3/layout/HorizontalOrganizationChart"/>
    <dgm:cxn modelId="{16FEE5F3-A812-4D69-AFDD-008CED45225A}" type="presParOf" srcId="{16099276-61BA-4544-8E19-11CC8068BE1A}" destId="{E2BF9AA1-D8DF-4A86-86E5-84E41BAAC42A}" srcOrd="1" destOrd="0" presId="urn:microsoft.com/office/officeart/2009/3/layout/HorizontalOrganizationChart"/>
    <dgm:cxn modelId="{AF5A71D5-9479-46E3-9FFA-4C9771622FC9}" type="presParOf" srcId="{E073DA09-0CF0-4101-9F86-9C18A5B23C13}" destId="{947AE2DC-C7AB-4D53-B75B-40BDEF1D0FE3}" srcOrd="1" destOrd="0" presId="urn:microsoft.com/office/officeart/2009/3/layout/HorizontalOrganizationChart"/>
    <dgm:cxn modelId="{DB93007A-6617-4540-834C-7FC06F1A19B4}" type="presParOf" srcId="{E073DA09-0CF0-4101-9F86-9C18A5B23C13}" destId="{0BC1F5F8-AC6C-46A8-81B1-D3ACE17A228E}" srcOrd="2" destOrd="0" presId="urn:microsoft.com/office/officeart/2009/3/layout/HorizontalOrganizationChart"/>
    <dgm:cxn modelId="{30A1B0D0-C8EB-4F79-94D8-ECA1C12FF111}" type="presParOf" srcId="{4800A98B-24D2-4D63-9D4E-7D82A79E0052}" destId="{32476468-B761-4F17-AD05-04AACFA4C86B}" srcOrd="2" destOrd="0" presId="urn:microsoft.com/office/officeart/2009/3/layout/HorizontalOrganizationChart"/>
    <dgm:cxn modelId="{DF7ECD6B-4469-4852-AB56-1E150E12789D}" type="presParOf" srcId="{8642E93D-2F0E-47A2-A5C3-81584DC4C3CC}" destId="{B9923F87-306D-4102-B151-B14865C968EB}" srcOrd="2" destOrd="0" presId="urn:microsoft.com/office/officeart/2009/3/layout/HorizontalOrganizationChart"/>
    <dgm:cxn modelId="{FA768A41-3C6D-4F58-BF9A-5A9E4F8D1CB2}" type="presParOf" srcId="{8642E93D-2F0E-47A2-A5C3-81584DC4C3CC}" destId="{3AB256A8-4460-45A0-A1C8-A4C6C438050C}" srcOrd="3" destOrd="0" presId="urn:microsoft.com/office/officeart/2009/3/layout/HorizontalOrganizationChart"/>
    <dgm:cxn modelId="{964B1EBD-5B18-47A5-9068-32EE163D5F16}" type="presParOf" srcId="{3AB256A8-4460-45A0-A1C8-A4C6C438050C}" destId="{8990AAB8-4EAB-4428-8417-7966D354577E}" srcOrd="0" destOrd="0" presId="urn:microsoft.com/office/officeart/2009/3/layout/HorizontalOrganizationChart"/>
    <dgm:cxn modelId="{6D68CFA8-E28E-4D0C-9AFC-8FB048FD6BB8}" type="presParOf" srcId="{8990AAB8-4EAB-4428-8417-7966D354577E}" destId="{C052A065-0510-4F1D-A98A-9F888C4B69F4}" srcOrd="0" destOrd="0" presId="urn:microsoft.com/office/officeart/2009/3/layout/HorizontalOrganizationChart"/>
    <dgm:cxn modelId="{7CCF18F8-0153-4F60-95EF-1D48CAD41D78}" type="presParOf" srcId="{8990AAB8-4EAB-4428-8417-7966D354577E}" destId="{E4B2CCC7-4652-4E7D-908E-652DCFB094C7}" srcOrd="1" destOrd="0" presId="urn:microsoft.com/office/officeart/2009/3/layout/HorizontalOrganizationChart"/>
    <dgm:cxn modelId="{57E48A4E-207D-4585-BD86-3ED70E10C52B}" type="presParOf" srcId="{3AB256A8-4460-45A0-A1C8-A4C6C438050C}" destId="{269154DE-F043-4C56-9E2B-93B66D5E2891}" srcOrd="1" destOrd="0" presId="urn:microsoft.com/office/officeart/2009/3/layout/HorizontalOrganizationChart"/>
    <dgm:cxn modelId="{2EEE7999-B64D-470B-8E0B-57287230C673}" type="presParOf" srcId="{3AB256A8-4460-45A0-A1C8-A4C6C438050C}" destId="{FC9C7481-6E56-4016-A01D-1947D869535E}" srcOrd="2" destOrd="0" presId="urn:microsoft.com/office/officeart/2009/3/layout/HorizontalOrganizationChart"/>
    <dgm:cxn modelId="{52082DF6-2FBC-4A55-9E97-D47C7AD270D3}" type="presParOf" srcId="{8642E93D-2F0E-47A2-A5C3-81584DC4C3CC}" destId="{4E858277-B152-4929-9CB7-DAA328BF1D9C}" srcOrd="4" destOrd="0" presId="urn:microsoft.com/office/officeart/2009/3/layout/HorizontalOrganizationChart"/>
    <dgm:cxn modelId="{CD13082B-9747-4822-90E8-550E0EC7FA29}" type="presParOf" srcId="{8642E93D-2F0E-47A2-A5C3-81584DC4C3CC}" destId="{855A99DF-FFD3-471F-B748-3DCDB5AB320A}" srcOrd="5" destOrd="0" presId="urn:microsoft.com/office/officeart/2009/3/layout/HorizontalOrganizationChart"/>
    <dgm:cxn modelId="{B3F3B928-9C46-4BDD-9F4A-5292924DE5AF}" type="presParOf" srcId="{855A99DF-FFD3-471F-B748-3DCDB5AB320A}" destId="{1EB8A5D4-BCA2-424E-B4DE-6AAD8BA04FA5}" srcOrd="0" destOrd="0" presId="urn:microsoft.com/office/officeart/2009/3/layout/HorizontalOrganizationChart"/>
    <dgm:cxn modelId="{E27E9473-0E74-4A24-ADFC-236CE5E2ABDF}" type="presParOf" srcId="{1EB8A5D4-BCA2-424E-B4DE-6AAD8BA04FA5}" destId="{CD1F5809-8E77-4EA5-9619-64326C0EB75C}" srcOrd="0" destOrd="0" presId="urn:microsoft.com/office/officeart/2009/3/layout/HorizontalOrganizationChart"/>
    <dgm:cxn modelId="{8F86FCAF-1126-486E-A5C3-30E0445A6852}" type="presParOf" srcId="{1EB8A5D4-BCA2-424E-B4DE-6AAD8BA04FA5}" destId="{819EB3A0-999E-44C2-AFDD-92084958911D}" srcOrd="1" destOrd="0" presId="urn:microsoft.com/office/officeart/2009/3/layout/HorizontalOrganizationChart"/>
    <dgm:cxn modelId="{FE5E775D-27B2-414D-9571-7A17542D4A6B}" type="presParOf" srcId="{855A99DF-FFD3-471F-B748-3DCDB5AB320A}" destId="{3D0B3F18-10DF-4DAF-A2F7-9D4694DC1C31}" srcOrd="1" destOrd="0" presId="urn:microsoft.com/office/officeart/2009/3/layout/HorizontalOrganizationChart"/>
    <dgm:cxn modelId="{0A287941-9345-460D-9E03-CF768C06E60D}" type="presParOf" srcId="{855A99DF-FFD3-471F-B748-3DCDB5AB320A}" destId="{E65D43C7-61A7-48A4-A785-89839D2FC38B}" srcOrd="2" destOrd="0" presId="urn:microsoft.com/office/officeart/2009/3/layout/HorizontalOrganizationChart"/>
    <dgm:cxn modelId="{548538F0-BFF0-4987-8A77-8A7F8B400255}" type="presParOf" srcId="{5E1CECDD-DFAE-437E-8B98-3DA7658BE7EC}" destId="{D30EFDB2-DB4A-4F5B-8C34-D757789B65BD}" srcOrd="2" destOrd="0" presId="urn:microsoft.com/office/officeart/2009/3/layout/HorizontalOrganizationChart"/>
    <dgm:cxn modelId="{E2768F54-7709-42CF-815E-548A68CE9209}" type="presParOf" srcId="{3D243F32-3BF5-4410-984C-4B385D0E15C8}" destId="{51E756DC-F010-48A3-82F2-4C65AE4FBA13}" srcOrd="2" destOrd="0" presId="urn:microsoft.com/office/officeart/2009/3/layout/HorizontalOrganizationChart"/>
    <dgm:cxn modelId="{92FBDBB8-D97F-4E67-8D36-337060085070}" type="presParOf" srcId="{3D243F32-3BF5-4410-984C-4B385D0E15C8}" destId="{D9CF7BDF-8E98-433D-A871-E857432142FC}" srcOrd="3" destOrd="0" presId="urn:microsoft.com/office/officeart/2009/3/layout/HorizontalOrganizationChart"/>
    <dgm:cxn modelId="{19B46457-F2E8-43A5-B7FD-CD692ACAE08B}" type="presParOf" srcId="{D9CF7BDF-8E98-433D-A871-E857432142FC}" destId="{ECB29BE0-AE90-40E4-88EA-2EE9329A5EF6}" srcOrd="0" destOrd="0" presId="urn:microsoft.com/office/officeart/2009/3/layout/HorizontalOrganizationChart"/>
    <dgm:cxn modelId="{DFEAE49C-C360-4E77-B34A-AD6786E967A9}" type="presParOf" srcId="{ECB29BE0-AE90-40E4-88EA-2EE9329A5EF6}" destId="{8CA6BA2C-6C36-4E7E-B4AF-AD42EFE98131}" srcOrd="0" destOrd="0" presId="urn:microsoft.com/office/officeart/2009/3/layout/HorizontalOrganizationChart"/>
    <dgm:cxn modelId="{22E6FCF7-C281-4CA5-BB01-36E8A9510E04}" type="presParOf" srcId="{ECB29BE0-AE90-40E4-88EA-2EE9329A5EF6}" destId="{AA575FB1-C776-4494-9F56-2832EDB2C809}" srcOrd="1" destOrd="0" presId="urn:microsoft.com/office/officeart/2009/3/layout/HorizontalOrganizationChart"/>
    <dgm:cxn modelId="{13D5D8D5-9E71-41D4-AE24-CED645A258C1}" type="presParOf" srcId="{D9CF7BDF-8E98-433D-A871-E857432142FC}" destId="{2F820385-C847-4F3E-A102-7A06FEF98BFE}" srcOrd="1" destOrd="0" presId="urn:microsoft.com/office/officeart/2009/3/layout/HorizontalOrganizationChart"/>
    <dgm:cxn modelId="{AA5E98C5-9AD9-40FE-80D3-27A1CDE2B3B8}" type="presParOf" srcId="{2F820385-C847-4F3E-A102-7A06FEF98BFE}" destId="{F2533C95-3EDA-466D-854A-3844E6820798}" srcOrd="0" destOrd="0" presId="urn:microsoft.com/office/officeart/2009/3/layout/HorizontalOrganizationChart"/>
    <dgm:cxn modelId="{F9D6271D-4808-4C40-8682-CD969E824F07}" type="presParOf" srcId="{2F820385-C847-4F3E-A102-7A06FEF98BFE}" destId="{2A8F3293-3CD1-4D70-B722-5BB02744DA8D}" srcOrd="1" destOrd="0" presId="urn:microsoft.com/office/officeart/2009/3/layout/HorizontalOrganizationChart"/>
    <dgm:cxn modelId="{C04062B3-5934-45B0-B6EB-6C763B0FA78C}" type="presParOf" srcId="{2A8F3293-3CD1-4D70-B722-5BB02744DA8D}" destId="{B72BAC9E-9C93-4830-8D56-F187F3DD3F3C}" srcOrd="0" destOrd="0" presId="urn:microsoft.com/office/officeart/2009/3/layout/HorizontalOrganizationChart"/>
    <dgm:cxn modelId="{C34CE4C3-E9EC-4597-B394-946294F17144}" type="presParOf" srcId="{B72BAC9E-9C93-4830-8D56-F187F3DD3F3C}" destId="{6E7CC7B4-B330-42E2-82A8-90D456CFA876}" srcOrd="0" destOrd="0" presId="urn:microsoft.com/office/officeart/2009/3/layout/HorizontalOrganizationChart"/>
    <dgm:cxn modelId="{19DD2FE8-23D6-49ED-98C4-16C3F5D26B89}" type="presParOf" srcId="{B72BAC9E-9C93-4830-8D56-F187F3DD3F3C}" destId="{83E92673-4CD8-467E-B635-7BDDFE824444}" srcOrd="1" destOrd="0" presId="urn:microsoft.com/office/officeart/2009/3/layout/HorizontalOrganizationChart"/>
    <dgm:cxn modelId="{8A2639AF-E504-4DE2-B0D4-55E51E1CAF56}" type="presParOf" srcId="{2A8F3293-3CD1-4D70-B722-5BB02744DA8D}" destId="{DC024429-0534-4048-BF8B-294AC332237F}" srcOrd="1" destOrd="0" presId="urn:microsoft.com/office/officeart/2009/3/layout/HorizontalOrganizationChart"/>
    <dgm:cxn modelId="{62AB361F-3CC6-4EBA-8F79-DAD0B3CA01AD}" type="presParOf" srcId="{2A8F3293-3CD1-4D70-B722-5BB02744DA8D}" destId="{DF295873-8EC0-48A4-8190-F64CAD4DA1B0}" srcOrd="2" destOrd="0" presId="urn:microsoft.com/office/officeart/2009/3/layout/HorizontalOrganizationChart"/>
    <dgm:cxn modelId="{D37B56A8-06A7-4E3F-9D9C-CF060F854B75}" type="presParOf" srcId="{2F820385-C847-4F3E-A102-7A06FEF98BFE}" destId="{9EFA6B8C-244A-4925-BF34-668BE70F6FAC}" srcOrd="2" destOrd="0" presId="urn:microsoft.com/office/officeart/2009/3/layout/HorizontalOrganizationChart"/>
    <dgm:cxn modelId="{E321C6B4-ADD0-4D02-817E-D7DA225C7D12}" type="presParOf" srcId="{2F820385-C847-4F3E-A102-7A06FEF98BFE}" destId="{A9BBC917-2125-4550-B0E6-B3EB5C1DEB19}" srcOrd="3" destOrd="0" presId="urn:microsoft.com/office/officeart/2009/3/layout/HorizontalOrganizationChart"/>
    <dgm:cxn modelId="{BD311115-1E26-4255-B9EB-8FC4B3312AD2}" type="presParOf" srcId="{A9BBC917-2125-4550-B0E6-B3EB5C1DEB19}" destId="{1045B45E-E31F-4F33-93F7-EF4B8E202DB2}" srcOrd="0" destOrd="0" presId="urn:microsoft.com/office/officeart/2009/3/layout/HorizontalOrganizationChart"/>
    <dgm:cxn modelId="{3627ABB2-799F-42CF-A3FB-966B4E91B53A}" type="presParOf" srcId="{1045B45E-E31F-4F33-93F7-EF4B8E202DB2}" destId="{74256AB1-33B8-4F40-B420-2E25516A246E}" srcOrd="0" destOrd="0" presId="urn:microsoft.com/office/officeart/2009/3/layout/HorizontalOrganizationChart"/>
    <dgm:cxn modelId="{D9216DD3-7AE0-4377-8CC1-A198C5020927}" type="presParOf" srcId="{1045B45E-E31F-4F33-93F7-EF4B8E202DB2}" destId="{A9870564-F64C-4657-AE83-84E3B3DE3095}" srcOrd="1" destOrd="0" presId="urn:microsoft.com/office/officeart/2009/3/layout/HorizontalOrganizationChart"/>
    <dgm:cxn modelId="{02A48E00-1B18-4867-A6E6-E3ECCDB62B92}" type="presParOf" srcId="{A9BBC917-2125-4550-B0E6-B3EB5C1DEB19}" destId="{F9FAD1E5-9B33-4F4E-8BC0-563C02ADB92A}" srcOrd="1" destOrd="0" presId="urn:microsoft.com/office/officeart/2009/3/layout/HorizontalOrganizationChart"/>
    <dgm:cxn modelId="{FEDD9D31-0AFA-4382-ADAD-B5D6B59DFE9F}" type="presParOf" srcId="{A9BBC917-2125-4550-B0E6-B3EB5C1DEB19}" destId="{8FBC0B37-E19E-4C91-B516-B50B5898EE36}" srcOrd="2" destOrd="0" presId="urn:microsoft.com/office/officeart/2009/3/layout/HorizontalOrganizationChart"/>
    <dgm:cxn modelId="{006DBF58-2F3D-4D9A-8454-575C0BDEDCF8}" type="presParOf" srcId="{D9CF7BDF-8E98-433D-A871-E857432142FC}" destId="{085D3032-5711-4C19-9AD3-283ED8997710}" srcOrd="2" destOrd="0" presId="urn:microsoft.com/office/officeart/2009/3/layout/HorizontalOrganizationChart"/>
    <dgm:cxn modelId="{BA3D3DD7-99AB-432A-81D5-7860F8900493}" type="presParOf" srcId="{3D243F32-3BF5-4410-984C-4B385D0E15C8}" destId="{2B49FB6F-7055-4416-B6B7-AB0FEB2D94EB}" srcOrd="4" destOrd="0" presId="urn:microsoft.com/office/officeart/2009/3/layout/HorizontalOrganizationChart"/>
    <dgm:cxn modelId="{CC926D20-3842-4657-9D3A-FA53948022FC}" type="presParOf" srcId="{3D243F32-3BF5-4410-984C-4B385D0E15C8}" destId="{605291DD-109A-4E04-A6C2-39523351DAFB}" srcOrd="5" destOrd="0" presId="urn:microsoft.com/office/officeart/2009/3/layout/HorizontalOrganizationChart"/>
    <dgm:cxn modelId="{F0BABE36-C5EC-4269-B1E2-E718AC3621EE}" type="presParOf" srcId="{605291DD-109A-4E04-A6C2-39523351DAFB}" destId="{42049D4A-9FB2-4214-B9E9-6A84CD2C86C7}" srcOrd="0" destOrd="0" presId="urn:microsoft.com/office/officeart/2009/3/layout/HorizontalOrganizationChart"/>
    <dgm:cxn modelId="{27AC1319-5C03-43B3-A7AE-E61B52D513D6}" type="presParOf" srcId="{42049D4A-9FB2-4214-B9E9-6A84CD2C86C7}" destId="{1100EB58-4551-43EF-A57F-383A8C00AA2F}" srcOrd="0" destOrd="0" presId="urn:microsoft.com/office/officeart/2009/3/layout/HorizontalOrganizationChart"/>
    <dgm:cxn modelId="{E2F4B798-0B14-46A3-B059-561EA32306B0}" type="presParOf" srcId="{42049D4A-9FB2-4214-B9E9-6A84CD2C86C7}" destId="{1180219A-40A2-41C0-938F-AC346453C9B9}" srcOrd="1" destOrd="0" presId="urn:microsoft.com/office/officeart/2009/3/layout/HorizontalOrganizationChart"/>
    <dgm:cxn modelId="{FB9797CE-2182-46FE-A3C4-A5F68F3D4A10}" type="presParOf" srcId="{605291DD-109A-4E04-A6C2-39523351DAFB}" destId="{97AA0953-4ABF-4914-9FAD-3329ABD17ADC}" srcOrd="1" destOrd="0" presId="urn:microsoft.com/office/officeart/2009/3/layout/HorizontalOrganizationChart"/>
    <dgm:cxn modelId="{1510902D-C09A-491E-9BF1-734E93AABC7E}" type="presParOf" srcId="{97AA0953-4ABF-4914-9FAD-3329ABD17ADC}" destId="{E1C90CB4-ECDE-409B-ACB5-A6D16EA8B0F2}" srcOrd="0" destOrd="0" presId="urn:microsoft.com/office/officeart/2009/3/layout/HorizontalOrganizationChart"/>
    <dgm:cxn modelId="{0477A040-88BD-4260-8A6A-C995BBF14916}" type="presParOf" srcId="{97AA0953-4ABF-4914-9FAD-3329ABD17ADC}" destId="{D78536B2-CC51-4E47-B244-A801FEBFADF3}" srcOrd="1" destOrd="0" presId="urn:microsoft.com/office/officeart/2009/3/layout/HorizontalOrganizationChart"/>
    <dgm:cxn modelId="{17C4A0D4-80BF-4158-ADE9-9983C944221A}" type="presParOf" srcId="{D78536B2-CC51-4E47-B244-A801FEBFADF3}" destId="{5DFA8A1F-0CA5-4515-99EE-296231AA422B}" srcOrd="0" destOrd="0" presId="urn:microsoft.com/office/officeart/2009/3/layout/HorizontalOrganizationChart"/>
    <dgm:cxn modelId="{69841A84-A350-47F1-AC85-23B759DD50B9}" type="presParOf" srcId="{5DFA8A1F-0CA5-4515-99EE-296231AA422B}" destId="{49EB7024-69B1-483E-B7EC-4164F2F245B8}" srcOrd="0" destOrd="0" presId="urn:microsoft.com/office/officeart/2009/3/layout/HorizontalOrganizationChart"/>
    <dgm:cxn modelId="{9B1D9991-1E8B-461E-8541-F509DE2F0A34}" type="presParOf" srcId="{5DFA8A1F-0CA5-4515-99EE-296231AA422B}" destId="{490CFC67-0980-46AE-A892-EB3CC032538A}" srcOrd="1" destOrd="0" presId="urn:microsoft.com/office/officeart/2009/3/layout/HorizontalOrganizationChart"/>
    <dgm:cxn modelId="{AD4D1E3A-5B0B-4962-B19E-A8924EC15223}" type="presParOf" srcId="{D78536B2-CC51-4E47-B244-A801FEBFADF3}" destId="{756091BE-326D-436E-9B74-21CD98AE6842}" srcOrd="1" destOrd="0" presId="urn:microsoft.com/office/officeart/2009/3/layout/HorizontalOrganizationChart"/>
    <dgm:cxn modelId="{B93E84B1-A28C-479D-987A-7528E41DCCA9}" type="presParOf" srcId="{D78536B2-CC51-4E47-B244-A801FEBFADF3}" destId="{8ADEB148-5415-4623-8913-B20AAF9A7F14}" srcOrd="2" destOrd="0" presId="urn:microsoft.com/office/officeart/2009/3/layout/HorizontalOrganizationChart"/>
    <dgm:cxn modelId="{AFA8BDBE-488B-4BB7-9A2D-39B0C54E8536}" type="presParOf" srcId="{97AA0953-4ABF-4914-9FAD-3329ABD17ADC}" destId="{987F9F55-3010-4D8A-BAB3-EB3E59ADBEB1}" srcOrd="2" destOrd="0" presId="urn:microsoft.com/office/officeart/2009/3/layout/HorizontalOrganizationChart"/>
    <dgm:cxn modelId="{1F14E85A-BE40-48A7-B7CC-77C90F2BE1DC}" type="presParOf" srcId="{97AA0953-4ABF-4914-9FAD-3329ABD17ADC}" destId="{9E9FB7C9-1761-455A-B3F1-3D1D92375617}" srcOrd="3" destOrd="0" presId="urn:microsoft.com/office/officeart/2009/3/layout/HorizontalOrganizationChart"/>
    <dgm:cxn modelId="{E9D3F8BD-4E41-4F00-A219-58782AD4454D}" type="presParOf" srcId="{9E9FB7C9-1761-455A-B3F1-3D1D92375617}" destId="{2D3B919A-98AB-4CC9-BBE4-9B2F486322D1}" srcOrd="0" destOrd="0" presId="urn:microsoft.com/office/officeart/2009/3/layout/HorizontalOrganizationChart"/>
    <dgm:cxn modelId="{9A21BCB9-2779-49D0-B668-71E327156D3C}" type="presParOf" srcId="{2D3B919A-98AB-4CC9-BBE4-9B2F486322D1}" destId="{21FD7632-A8E6-443A-AC33-38B08022ADDC}" srcOrd="0" destOrd="0" presId="urn:microsoft.com/office/officeart/2009/3/layout/HorizontalOrganizationChart"/>
    <dgm:cxn modelId="{9B9A0B24-F8CD-4FA7-B08A-1BAE2EA141ED}" type="presParOf" srcId="{2D3B919A-98AB-4CC9-BBE4-9B2F486322D1}" destId="{084A796F-0E3D-4EB8-B635-E59957F30DD3}" srcOrd="1" destOrd="0" presId="urn:microsoft.com/office/officeart/2009/3/layout/HorizontalOrganizationChart"/>
    <dgm:cxn modelId="{DA414890-32C1-4834-A118-B954F2DF7E5E}" type="presParOf" srcId="{9E9FB7C9-1761-455A-B3F1-3D1D92375617}" destId="{BF4B97A5-0BD7-44E3-9D2D-84172CDEC70D}" srcOrd="1" destOrd="0" presId="urn:microsoft.com/office/officeart/2009/3/layout/HorizontalOrganizationChart"/>
    <dgm:cxn modelId="{ED43D544-1951-46A1-A000-8DB55D47F822}" type="presParOf" srcId="{9E9FB7C9-1761-455A-B3F1-3D1D92375617}" destId="{D2EC31AC-9BA0-4577-8ED7-218F8ACA399A}" srcOrd="2" destOrd="0" presId="urn:microsoft.com/office/officeart/2009/3/layout/HorizontalOrganizationChart"/>
    <dgm:cxn modelId="{AB7ECCF3-86BE-487D-A39D-7AEACB8C9627}" type="presParOf" srcId="{97AA0953-4ABF-4914-9FAD-3329ABD17ADC}" destId="{FBB77723-BE4A-402C-925F-C6C5EC79CF59}" srcOrd="4" destOrd="0" presId="urn:microsoft.com/office/officeart/2009/3/layout/HorizontalOrganizationChart"/>
    <dgm:cxn modelId="{F72F3B54-9047-4002-BF04-BB1B1D4B6E21}" type="presParOf" srcId="{97AA0953-4ABF-4914-9FAD-3329ABD17ADC}" destId="{2E555787-CF80-4F21-9165-E483416B7CFA}" srcOrd="5" destOrd="0" presId="urn:microsoft.com/office/officeart/2009/3/layout/HorizontalOrganizationChart"/>
    <dgm:cxn modelId="{5C5B62C0-98D5-4B4E-9523-F242A0412005}" type="presParOf" srcId="{2E555787-CF80-4F21-9165-E483416B7CFA}" destId="{78FF42D4-42B6-4CF9-B2BD-DF05DFCF1CC6}" srcOrd="0" destOrd="0" presId="urn:microsoft.com/office/officeart/2009/3/layout/HorizontalOrganizationChart"/>
    <dgm:cxn modelId="{BE11819A-8661-4133-A03C-5282D6D674C7}" type="presParOf" srcId="{78FF42D4-42B6-4CF9-B2BD-DF05DFCF1CC6}" destId="{363092FB-242A-4BA8-8F33-DCFF33A2B3AF}" srcOrd="0" destOrd="0" presId="urn:microsoft.com/office/officeart/2009/3/layout/HorizontalOrganizationChart"/>
    <dgm:cxn modelId="{654ECB4D-C4C8-4CF8-8DCA-D8C2B6C5D928}" type="presParOf" srcId="{78FF42D4-42B6-4CF9-B2BD-DF05DFCF1CC6}" destId="{00EA5A44-26E6-491F-86FF-629D442DD8B9}" srcOrd="1" destOrd="0" presId="urn:microsoft.com/office/officeart/2009/3/layout/HorizontalOrganizationChart"/>
    <dgm:cxn modelId="{D13AF06D-96EA-4AF6-BE0F-E382FA6C1C48}" type="presParOf" srcId="{2E555787-CF80-4F21-9165-E483416B7CFA}" destId="{67A796FB-285B-4B59-A342-04344F69B521}" srcOrd="1" destOrd="0" presId="urn:microsoft.com/office/officeart/2009/3/layout/HorizontalOrganizationChart"/>
    <dgm:cxn modelId="{7D3C48C4-B255-4321-A059-103C816F971B}" type="presParOf" srcId="{2E555787-CF80-4F21-9165-E483416B7CFA}" destId="{5CDEFF2F-7C9F-42C1-B1E0-18808F58047E}" srcOrd="2" destOrd="0" presId="urn:microsoft.com/office/officeart/2009/3/layout/HorizontalOrganizationChart"/>
    <dgm:cxn modelId="{CDF3F13F-5FDC-4956-A36B-848CB87840C7}" type="presParOf" srcId="{605291DD-109A-4E04-A6C2-39523351DAFB}" destId="{A1825811-796F-431B-8D3D-FF497132B807}" srcOrd="2" destOrd="0" presId="urn:microsoft.com/office/officeart/2009/3/layout/HorizontalOrganizationChart"/>
    <dgm:cxn modelId="{639994B3-B7CC-4E5B-A6C0-7C8C896FCFD2}" type="presParOf" srcId="{5EBB73D6-F7C2-4C00-B575-7EE4C288AED0}" destId="{B92ABD77-1722-49B7-AD48-4609995641B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A6B8C-244A-4925-BF34-668BE70F6FAC}">
      <dsp:nvSpPr>
        <dsp:cNvPr id="0" name=""/>
        <dsp:cNvSpPr/>
      </dsp:nvSpPr>
      <dsp:spPr>
        <a:xfrm>
          <a:off x="1793937" y="3380117"/>
          <a:ext cx="358303" cy="385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151" y="0"/>
              </a:lnTo>
              <a:lnTo>
                <a:pt x="179151" y="385176"/>
              </a:lnTo>
              <a:lnTo>
                <a:pt x="358303" y="385176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533C95-3EDA-466D-854A-3844E6820798}">
      <dsp:nvSpPr>
        <dsp:cNvPr id="0" name=""/>
        <dsp:cNvSpPr/>
      </dsp:nvSpPr>
      <dsp:spPr>
        <a:xfrm>
          <a:off x="1793937" y="2994941"/>
          <a:ext cx="358303" cy="385176"/>
        </a:xfrm>
        <a:custGeom>
          <a:avLst/>
          <a:gdLst/>
          <a:ahLst/>
          <a:cxnLst/>
          <a:rect l="0" t="0" r="0" b="0"/>
          <a:pathLst>
            <a:path>
              <a:moveTo>
                <a:pt x="0" y="385176"/>
              </a:moveTo>
              <a:lnTo>
                <a:pt x="179151" y="385176"/>
              </a:lnTo>
              <a:lnTo>
                <a:pt x="179151" y="0"/>
              </a:lnTo>
              <a:lnTo>
                <a:pt x="358303" y="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58277-B152-4929-9CB7-DAA328BF1D9C}">
      <dsp:nvSpPr>
        <dsp:cNvPr id="0" name=""/>
        <dsp:cNvSpPr/>
      </dsp:nvSpPr>
      <dsp:spPr>
        <a:xfrm>
          <a:off x="1793937" y="1454235"/>
          <a:ext cx="358303" cy="7703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151" y="0"/>
              </a:lnTo>
              <a:lnTo>
                <a:pt x="179151" y="770352"/>
              </a:lnTo>
              <a:lnTo>
                <a:pt x="358303" y="770352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23F87-306D-4102-B151-B14865C968EB}">
      <dsp:nvSpPr>
        <dsp:cNvPr id="0" name=""/>
        <dsp:cNvSpPr/>
      </dsp:nvSpPr>
      <dsp:spPr>
        <a:xfrm>
          <a:off x="1793937" y="1408515"/>
          <a:ext cx="3583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8303" y="4572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A57C7E-FDAF-4434-8245-F39A6AE3DCD1}">
      <dsp:nvSpPr>
        <dsp:cNvPr id="0" name=""/>
        <dsp:cNvSpPr/>
      </dsp:nvSpPr>
      <dsp:spPr>
        <a:xfrm>
          <a:off x="3943759" y="683882"/>
          <a:ext cx="358303" cy="385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151" y="0"/>
              </a:lnTo>
              <a:lnTo>
                <a:pt x="179151" y="385176"/>
              </a:lnTo>
              <a:lnTo>
                <a:pt x="358303" y="385176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B512F1-A94D-4BFD-BE9C-6E8B8D2D67ED}">
      <dsp:nvSpPr>
        <dsp:cNvPr id="0" name=""/>
        <dsp:cNvSpPr/>
      </dsp:nvSpPr>
      <dsp:spPr>
        <a:xfrm>
          <a:off x="3943759" y="298705"/>
          <a:ext cx="358303" cy="385176"/>
        </a:xfrm>
        <a:custGeom>
          <a:avLst/>
          <a:gdLst/>
          <a:ahLst/>
          <a:cxnLst/>
          <a:rect l="0" t="0" r="0" b="0"/>
          <a:pathLst>
            <a:path>
              <a:moveTo>
                <a:pt x="0" y="385176"/>
              </a:moveTo>
              <a:lnTo>
                <a:pt x="179151" y="385176"/>
              </a:lnTo>
              <a:lnTo>
                <a:pt x="179151" y="0"/>
              </a:lnTo>
              <a:lnTo>
                <a:pt x="358303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3C89E-350C-4507-88B1-4C80D88921E5}">
      <dsp:nvSpPr>
        <dsp:cNvPr id="0" name=""/>
        <dsp:cNvSpPr/>
      </dsp:nvSpPr>
      <dsp:spPr>
        <a:xfrm>
          <a:off x="1793937" y="683882"/>
          <a:ext cx="358303" cy="770352"/>
        </a:xfrm>
        <a:custGeom>
          <a:avLst/>
          <a:gdLst/>
          <a:ahLst/>
          <a:cxnLst/>
          <a:rect l="0" t="0" r="0" b="0"/>
          <a:pathLst>
            <a:path>
              <a:moveTo>
                <a:pt x="0" y="770352"/>
              </a:moveTo>
              <a:lnTo>
                <a:pt x="179151" y="770352"/>
              </a:lnTo>
              <a:lnTo>
                <a:pt x="179151" y="0"/>
              </a:lnTo>
              <a:lnTo>
                <a:pt x="358303" y="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17D6C-3F92-462F-BCB6-229068161693}">
      <dsp:nvSpPr>
        <dsp:cNvPr id="0" name=""/>
        <dsp:cNvSpPr/>
      </dsp:nvSpPr>
      <dsp:spPr>
        <a:xfrm>
          <a:off x="2418" y="1181028"/>
          <a:ext cx="1791518" cy="546413"/>
        </a:xfrm>
        <a:prstGeom prst="rect">
          <a:avLst/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元素问题</a:t>
          </a:r>
        </a:p>
      </dsp:txBody>
      <dsp:txXfrm>
        <a:off x="2418" y="1181028"/>
        <a:ext cx="1791518" cy="546413"/>
      </dsp:txXfrm>
    </dsp:sp>
    <dsp:sp modelId="{01127E17-B7BD-45B6-A962-DC35BB6C8BEE}">
      <dsp:nvSpPr>
        <dsp:cNvPr id="0" name=""/>
        <dsp:cNvSpPr/>
      </dsp:nvSpPr>
      <dsp:spPr>
        <a:xfrm>
          <a:off x="2152240" y="410675"/>
          <a:ext cx="1791518" cy="546413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不要访问未构造的“元素”</a:t>
          </a:r>
        </a:p>
      </dsp:txBody>
      <dsp:txXfrm>
        <a:off x="2152240" y="410675"/>
        <a:ext cx="1791518" cy="546413"/>
      </dsp:txXfrm>
    </dsp:sp>
    <dsp:sp modelId="{2F709EC8-F1D7-4303-BA1D-6F93BF779A1E}">
      <dsp:nvSpPr>
        <dsp:cNvPr id="0" name=""/>
        <dsp:cNvSpPr/>
      </dsp:nvSpPr>
      <dsp:spPr>
        <a:xfrm>
          <a:off x="4302062" y="25499"/>
          <a:ext cx="1791518" cy="546413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不要调用未构造“元素”的赋值运算符</a:t>
          </a:r>
        </a:p>
      </dsp:txBody>
      <dsp:txXfrm>
        <a:off x="4302062" y="25499"/>
        <a:ext cx="1791518" cy="546413"/>
      </dsp:txXfrm>
    </dsp:sp>
    <dsp:sp modelId="{76FEA991-448F-4922-A803-FF020AC6F63F}">
      <dsp:nvSpPr>
        <dsp:cNvPr id="0" name=""/>
        <dsp:cNvSpPr/>
      </dsp:nvSpPr>
      <dsp:spPr>
        <a:xfrm>
          <a:off x="4302062" y="795852"/>
          <a:ext cx="1791518" cy="546413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不要析构未构造“元素”</a:t>
          </a:r>
        </a:p>
      </dsp:txBody>
      <dsp:txXfrm>
        <a:off x="4302062" y="795852"/>
        <a:ext cx="1791518" cy="546413"/>
      </dsp:txXfrm>
    </dsp:sp>
    <dsp:sp modelId="{C052A065-0510-4F1D-A98A-9F888C4B69F4}">
      <dsp:nvSpPr>
        <dsp:cNvPr id="0" name=""/>
        <dsp:cNvSpPr/>
      </dsp:nvSpPr>
      <dsp:spPr>
        <a:xfrm>
          <a:off x="2152240" y="1181028"/>
          <a:ext cx="1791518" cy="546413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不要析构一个元素“两次”</a:t>
          </a:r>
        </a:p>
      </dsp:txBody>
      <dsp:txXfrm>
        <a:off x="2152240" y="1181028"/>
        <a:ext cx="1791518" cy="546413"/>
      </dsp:txXfrm>
    </dsp:sp>
    <dsp:sp modelId="{CD1F5809-8E77-4EA5-9619-64326C0EB75C}">
      <dsp:nvSpPr>
        <dsp:cNvPr id="0" name=""/>
        <dsp:cNvSpPr/>
      </dsp:nvSpPr>
      <dsp:spPr>
        <a:xfrm>
          <a:off x="2152240" y="1951381"/>
          <a:ext cx="1791518" cy="546413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覆盖元素构造要先析构原元素</a:t>
          </a:r>
        </a:p>
      </dsp:txBody>
      <dsp:txXfrm>
        <a:off x="2152240" y="1951381"/>
        <a:ext cx="1791518" cy="546413"/>
      </dsp:txXfrm>
    </dsp:sp>
    <dsp:sp modelId="{B99CE9A1-2A6B-494B-8EB4-9429E9E36D93}">
      <dsp:nvSpPr>
        <dsp:cNvPr id="0" name=""/>
        <dsp:cNvSpPr/>
      </dsp:nvSpPr>
      <dsp:spPr>
        <a:xfrm>
          <a:off x="2418" y="3106911"/>
          <a:ext cx="1791518" cy="546413"/>
        </a:xfrm>
        <a:prstGeom prst="rect">
          <a:avLst/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内存分配问题</a:t>
          </a:r>
        </a:p>
      </dsp:txBody>
      <dsp:txXfrm>
        <a:off x="2418" y="3106911"/>
        <a:ext cx="1791518" cy="546413"/>
      </dsp:txXfrm>
    </dsp:sp>
    <dsp:sp modelId="{6E7CC7B4-B330-42E2-82A8-90D456CFA876}">
      <dsp:nvSpPr>
        <dsp:cNvPr id="0" name=""/>
        <dsp:cNvSpPr/>
      </dsp:nvSpPr>
      <dsp:spPr>
        <a:xfrm>
          <a:off x="2152240" y="2721734"/>
          <a:ext cx="1791518" cy="546413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不要忘释放分配内存</a:t>
          </a:r>
        </a:p>
      </dsp:txBody>
      <dsp:txXfrm>
        <a:off x="2152240" y="2721734"/>
        <a:ext cx="1791518" cy="546413"/>
      </dsp:txXfrm>
    </dsp:sp>
    <dsp:sp modelId="{74256AB1-33B8-4F40-B420-2E25516A246E}">
      <dsp:nvSpPr>
        <dsp:cNvPr id="0" name=""/>
        <dsp:cNvSpPr/>
      </dsp:nvSpPr>
      <dsp:spPr>
        <a:xfrm>
          <a:off x="2152240" y="3492087"/>
          <a:ext cx="1791518" cy="546413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不要释放分配内存两次</a:t>
          </a:r>
        </a:p>
      </dsp:txBody>
      <dsp:txXfrm>
        <a:off x="2152240" y="3492087"/>
        <a:ext cx="1791518" cy="5464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A6B8C-244A-4925-BF34-668BE70F6FAC}">
      <dsp:nvSpPr>
        <dsp:cNvPr id="0" name=""/>
        <dsp:cNvSpPr/>
      </dsp:nvSpPr>
      <dsp:spPr>
        <a:xfrm>
          <a:off x="1476260" y="2781555"/>
          <a:ext cx="294854" cy="316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7427" y="0"/>
              </a:lnTo>
              <a:lnTo>
                <a:pt x="147427" y="316968"/>
              </a:lnTo>
              <a:lnTo>
                <a:pt x="294854" y="316968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533C95-3EDA-466D-854A-3844E6820798}">
      <dsp:nvSpPr>
        <dsp:cNvPr id="0" name=""/>
        <dsp:cNvSpPr/>
      </dsp:nvSpPr>
      <dsp:spPr>
        <a:xfrm>
          <a:off x="1476260" y="2464586"/>
          <a:ext cx="294854" cy="316968"/>
        </a:xfrm>
        <a:custGeom>
          <a:avLst/>
          <a:gdLst/>
          <a:ahLst/>
          <a:cxnLst/>
          <a:rect l="0" t="0" r="0" b="0"/>
          <a:pathLst>
            <a:path>
              <a:moveTo>
                <a:pt x="0" y="316968"/>
              </a:moveTo>
              <a:lnTo>
                <a:pt x="147427" y="316968"/>
              </a:lnTo>
              <a:lnTo>
                <a:pt x="147427" y="0"/>
              </a:lnTo>
              <a:lnTo>
                <a:pt x="294854" y="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58277-B152-4929-9CB7-DAA328BF1D9C}">
      <dsp:nvSpPr>
        <dsp:cNvPr id="0" name=""/>
        <dsp:cNvSpPr/>
      </dsp:nvSpPr>
      <dsp:spPr>
        <a:xfrm>
          <a:off x="1476260" y="1196714"/>
          <a:ext cx="294854" cy="6339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7427" y="0"/>
              </a:lnTo>
              <a:lnTo>
                <a:pt x="147427" y="633936"/>
              </a:lnTo>
              <a:lnTo>
                <a:pt x="294854" y="633936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23F87-306D-4102-B151-B14865C968EB}">
      <dsp:nvSpPr>
        <dsp:cNvPr id="0" name=""/>
        <dsp:cNvSpPr/>
      </dsp:nvSpPr>
      <dsp:spPr>
        <a:xfrm>
          <a:off x="1476260" y="1150994"/>
          <a:ext cx="29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4854" y="4572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A57C7E-FDAF-4434-8245-F39A6AE3DCD1}">
      <dsp:nvSpPr>
        <dsp:cNvPr id="0" name=""/>
        <dsp:cNvSpPr/>
      </dsp:nvSpPr>
      <dsp:spPr>
        <a:xfrm>
          <a:off x="3245385" y="562777"/>
          <a:ext cx="294854" cy="316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7427" y="0"/>
              </a:lnTo>
              <a:lnTo>
                <a:pt x="147427" y="316968"/>
              </a:lnTo>
              <a:lnTo>
                <a:pt x="294854" y="316968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B512F1-A94D-4BFD-BE9C-6E8B8D2D67ED}">
      <dsp:nvSpPr>
        <dsp:cNvPr id="0" name=""/>
        <dsp:cNvSpPr/>
      </dsp:nvSpPr>
      <dsp:spPr>
        <a:xfrm>
          <a:off x="3245385" y="245809"/>
          <a:ext cx="294854" cy="316968"/>
        </a:xfrm>
        <a:custGeom>
          <a:avLst/>
          <a:gdLst/>
          <a:ahLst/>
          <a:cxnLst/>
          <a:rect l="0" t="0" r="0" b="0"/>
          <a:pathLst>
            <a:path>
              <a:moveTo>
                <a:pt x="0" y="316968"/>
              </a:moveTo>
              <a:lnTo>
                <a:pt x="147427" y="316968"/>
              </a:lnTo>
              <a:lnTo>
                <a:pt x="147427" y="0"/>
              </a:lnTo>
              <a:lnTo>
                <a:pt x="294854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3C89E-350C-4507-88B1-4C80D88921E5}">
      <dsp:nvSpPr>
        <dsp:cNvPr id="0" name=""/>
        <dsp:cNvSpPr/>
      </dsp:nvSpPr>
      <dsp:spPr>
        <a:xfrm>
          <a:off x="1476260" y="562777"/>
          <a:ext cx="294854" cy="633936"/>
        </a:xfrm>
        <a:custGeom>
          <a:avLst/>
          <a:gdLst/>
          <a:ahLst/>
          <a:cxnLst/>
          <a:rect l="0" t="0" r="0" b="0"/>
          <a:pathLst>
            <a:path>
              <a:moveTo>
                <a:pt x="0" y="633936"/>
              </a:moveTo>
              <a:lnTo>
                <a:pt x="147427" y="633936"/>
              </a:lnTo>
              <a:lnTo>
                <a:pt x="147427" y="0"/>
              </a:lnTo>
              <a:lnTo>
                <a:pt x="294854" y="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17D6C-3F92-462F-BCB6-229068161693}">
      <dsp:nvSpPr>
        <dsp:cNvPr id="0" name=""/>
        <dsp:cNvSpPr/>
      </dsp:nvSpPr>
      <dsp:spPr>
        <a:xfrm>
          <a:off x="1990" y="971888"/>
          <a:ext cx="1474270" cy="449652"/>
        </a:xfrm>
        <a:prstGeom prst="rect">
          <a:avLst/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元素问题</a:t>
          </a:r>
        </a:p>
      </dsp:txBody>
      <dsp:txXfrm>
        <a:off x="1990" y="971888"/>
        <a:ext cx="1474270" cy="449652"/>
      </dsp:txXfrm>
    </dsp:sp>
    <dsp:sp modelId="{01127E17-B7BD-45B6-A962-DC35BB6C8BEE}">
      <dsp:nvSpPr>
        <dsp:cNvPr id="0" name=""/>
        <dsp:cNvSpPr/>
      </dsp:nvSpPr>
      <dsp:spPr>
        <a:xfrm>
          <a:off x="1771114" y="337951"/>
          <a:ext cx="1474270" cy="449652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不要访问未构造的“元素”</a:t>
          </a:r>
        </a:p>
      </dsp:txBody>
      <dsp:txXfrm>
        <a:off x="1771114" y="337951"/>
        <a:ext cx="1474270" cy="449652"/>
      </dsp:txXfrm>
    </dsp:sp>
    <dsp:sp modelId="{2F709EC8-F1D7-4303-BA1D-6F93BF779A1E}">
      <dsp:nvSpPr>
        <dsp:cNvPr id="0" name=""/>
        <dsp:cNvSpPr/>
      </dsp:nvSpPr>
      <dsp:spPr>
        <a:xfrm>
          <a:off x="3540239" y="20983"/>
          <a:ext cx="1474270" cy="449652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不要调用未构造“元素”的赋值运算符</a:t>
          </a:r>
        </a:p>
      </dsp:txBody>
      <dsp:txXfrm>
        <a:off x="3540239" y="20983"/>
        <a:ext cx="1474270" cy="449652"/>
      </dsp:txXfrm>
    </dsp:sp>
    <dsp:sp modelId="{76FEA991-448F-4922-A803-FF020AC6F63F}">
      <dsp:nvSpPr>
        <dsp:cNvPr id="0" name=""/>
        <dsp:cNvSpPr/>
      </dsp:nvSpPr>
      <dsp:spPr>
        <a:xfrm>
          <a:off x="3540239" y="654919"/>
          <a:ext cx="1474270" cy="449652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不要析构未构造“元素”</a:t>
          </a:r>
        </a:p>
      </dsp:txBody>
      <dsp:txXfrm>
        <a:off x="3540239" y="654919"/>
        <a:ext cx="1474270" cy="449652"/>
      </dsp:txXfrm>
    </dsp:sp>
    <dsp:sp modelId="{C052A065-0510-4F1D-A98A-9F888C4B69F4}">
      <dsp:nvSpPr>
        <dsp:cNvPr id="0" name=""/>
        <dsp:cNvSpPr/>
      </dsp:nvSpPr>
      <dsp:spPr>
        <a:xfrm>
          <a:off x="1771114" y="971888"/>
          <a:ext cx="1474270" cy="449652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不要析构一个元素“两次”</a:t>
          </a:r>
        </a:p>
      </dsp:txBody>
      <dsp:txXfrm>
        <a:off x="1771114" y="971888"/>
        <a:ext cx="1474270" cy="449652"/>
      </dsp:txXfrm>
    </dsp:sp>
    <dsp:sp modelId="{CD1F5809-8E77-4EA5-9619-64326C0EB75C}">
      <dsp:nvSpPr>
        <dsp:cNvPr id="0" name=""/>
        <dsp:cNvSpPr/>
      </dsp:nvSpPr>
      <dsp:spPr>
        <a:xfrm>
          <a:off x="1771114" y="1605824"/>
          <a:ext cx="1474270" cy="449652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覆盖元素构造要先析构原元素</a:t>
          </a:r>
        </a:p>
      </dsp:txBody>
      <dsp:txXfrm>
        <a:off x="1771114" y="1605824"/>
        <a:ext cx="1474270" cy="449652"/>
      </dsp:txXfrm>
    </dsp:sp>
    <dsp:sp modelId="{B99CE9A1-2A6B-494B-8EB4-9429E9E36D93}">
      <dsp:nvSpPr>
        <dsp:cNvPr id="0" name=""/>
        <dsp:cNvSpPr/>
      </dsp:nvSpPr>
      <dsp:spPr>
        <a:xfrm>
          <a:off x="1990" y="2556728"/>
          <a:ext cx="1474270" cy="449652"/>
        </a:xfrm>
        <a:prstGeom prst="rect">
          <a:avLst/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内存分配问题</a:t>
          </a:r>
        </a:p>
      </dsp:txBody>
      <dsp:txXfrm>
        <a:off x="1990" y="2556728"/>
        <a:ext cx="1474270" cy="449652"/>
      </dsp:txXfrm>
    </dsp:sp>
    <dsp:sp modelId="{6E7CC7B4-B330-42E2-82A8-90D456CFA876}">
      <dsp:nvSpPr>
        <dsp:cNvPr id="0" name=""/>
        <dsp:cNvSpPr/>
      </dsp:nvSpPr>
      <dsp:spPr>
        <a:xfrm>
          <a:off x="1771114" y="2239760"/>
          <a:ext cx="1474270" cy="449652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不要忘释放分配内存</a:t>
          </a:r>
        </a:p>
      </dsp:txBody>
      <dsp:txXfrm>
        <a:off x="1771114" y="2239760"/>
        <a:ext cx="1474270" cy="449652"/>
      </dsp:txXfrm>
    </dsp:sp>
    <dsp:sp modelId="{74256AB1-33B8-4F40-B420-2E25516A246E}">
      <dsp:nvSpPr>
        <dsp:cNvPr id="0" name=""/>
        <dsp:cNvSpPr/>
      </dsp:nvSpPr>
      <dsp:spPr>
        <a:xfrm>
          <a:off x="1771114" y="2873696"/>
          <a:ext cx="1474270" cy="449652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不要释放分配内存两次</a:t>
          </a:r>
        </a:p>
      </dsp:txBody>
      <dsp:txXfrm>
        <a:off x="1771114" y="2873696"/>
        <a:ext cx="1474270" cy="4496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77723-BE4A-402C-925F-C6C5EC79CF59}">
      <dsp:nvSpPr>
        <dsp:cNvPr id="0" name=""/>
        <dsp:cNvSpPr/>
      </dsp:nvSpPr>
      <dsp:spPr>
        <a:xfrm>
          <a:off x="3100031" y="3721430"/>
          <a:ext cx="252444" cy="542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222" y="0"/>
              </a:lnTo>
              <a:lnTo>
                <a:pt x="126222" y="542756"/>
              </a:lnTo>
              <a:lnTo>
                <a:pt x="252444" y="542756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9F55-3010-4D8A-BAB3-EB3E59ADBEB1}">
      <dsp:nvSpPr>
        <dsp:cNvPr id="0" name=""/>
        <dsp:cNvSpPr/>
      </dsp:nvSpPr>
      <dsp:spPr>
        <a:xfrm>
          <a:off x="3100031" y="3675710"/>
          <a:ext cx="2524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444" y="4572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90CB4-ECDE-409B-ACB5-A6D16EA8B0F2}">
      <dsp:nvSpPr>
        <dsp:cNvPr id="0" name=""/>
        <dsp:cNvSpPr/>
      </dsp:nvSpPr>
      <dsp:spPr>
        <a:xfrm>
          <a:off x="3100031" y="3178674"/>
          <a:ext cx="252444" cy="542756"/>
        </a:xfrm>
        <a:custGeom>
          <a:avLst/>
          <a:gdLst/>
          <a:ahLst/>
          <a:cxnLst/>
          <a:rect l="0" t="0" r="0" b="0"/>
          <a:pathLst>
            <a:path>
              <a:moveTo>
                <a:pt x="0" y="542756"/>
              </a:moveTo>
              <a:lnTo>
                <a:pt x="126222" y="542756"/>
              </a:lnTo>
              <a:lnTo>
                <a:pt x="126222" y="0"/>
              </a:lnTo>
              <a:lnTo>
                <a:pt x="252444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49FB6F-7055-4416-B6B7-AB0FEB2D94EB}">
      <dsp:nvSpPr>
        <dsp:cNvPr id="0" name=""/>
        <dsp:cNvSpPr/>
      </dsp:nvSpPr>
      <dsp:spPr>
        <a:xfrm>
          <a:off x="1585361" y="2364539"/>
          <a:ext cx="252444" cy="13568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222" y="0"/>
              </a:lnTo>
              <a:lnTo>
                <a:pt x="126222" y="1356891"/>
              </a:lnTo>
              <a:lnTo>
                <a:pt x="252444" y="1356891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FA6B8C-244A-4925-BF34-668BE70F6FAC}">
      <dsp:nvSpPr>
        <dsp:cNvPr id="0" name=""/>
        <dsp:cNvSpPr/>
      </dsp:nvSpPr>
      <dsp:spPr>
        <a:xfrm>
          <a:off x="3100031" y="2364539"/>
          <a:ext cx="252444" cy="271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222" y="0"/>
              </a:lnTo>
              <a:lnTo>
                <a:pt x="126222" y="271378"/>
              </a:lnTo>
              <a:lnTo>
                <a:pt x="252444" y="271378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533C95-3EDA-466D-854A-3844E6820798}">
      <dsp:nvSpPr>
        <dsp:cNvPr id="0" name=""/>
        <dsp:cNvSpPr/>
      </dsp:nvSpPr>
      <dsp:spPr>
        <a:xfrm>
          <a:off x="3100031" y="2093160"/>
          <a:ext cx="252444" cy="271378"/>
        </a:xfrm>
        <a:custGeom>
          <a:avLst/>
          <a:gdLst/>
          <a:ahLst/>
          <a:cxnLst/>
          <a:rect l="0" t="0" r="0" b="0"/>
          <a:pathLst>
            <a:path>
              <a:moveTo>
                <a:pt x="0" y="271378"/>
              </a:moveTo>
              <a:lnTo>
                <a:pt x="126222" y="271378"/>
              </a:lnTo>
              <a:lnTo>
                <a:pt x="126222" y="0"/>
              </a:lnTo>
              <a:lnTo>
                <a:pt x="252444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E756DC-F010-48A3-82F2-4C65AE4FBA13}">
      <dsp:nvSpPr>
        <dsp:cNvPr id="0" name=""/>
        <dsp:cNvSpPr/>
      </dsp:nvSpPr>
      <dsp:spPr>
        <a:xfrm>
          <a:off x="1585361" y="2318819"/>
          <a:ext cx="2524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444" y="4572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58277-B152-4929-9CB7-DAA328BF1D9C}">
      <dsp:nvSpPr>
        <dsp:cNvPr id="0" name=""/>
        <dsp:cNvSpPr/>
      </dsp:nvSpPr>
      <dsp:spPr>
        <a:xfrm>
          <a:off x="3100031" y="1007647"/>
          <a:ext cx="252444" cy="542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222" y="0"/>
              </a:lnTo>
              <a:lnTo>
                <a:pt x="126222" y="542756"/>
              </a:lnTo>
              <a:lnTo>
                <a:pt x="252444" y="542756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23F87-306D-4102-B151-B14865C968EB}">
      <dsp:nvSpPr>
        <dsp:cNvPr id="0" name=""/>
        <dsp:cNvSpPr/>
      </dsp:nvSpPr>
      <dsp:spPr>
        <a:xfrm>
          <a:off x="3100031" y="961927"/>
          <a:ext cx="2524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444" y="4572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A57C7E-FDAF-4434-8245-F39A6AE3DCD1}">
      <dsp:nvSpPr>
        <dsp:cNvPr id="0" name=""/>
        <dsp:cNvSpPr/>
      </dsp:nvSpPr>
      <dsp:spPr>
        <a:xfrm>
          <a:off x="4614701" y="464891"/>
          <a:ext cx="252444" cy="271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222" y="0"/>
              </a:lnTo>
              <a:lnTo>
                <a:pt x="126222" y="271378"/>
              </a:lnTo>
              <a:lnTo>
                <a:pt x="252444" y="271378"/>
              </a:lnTo>
            </a:path>
          </a:pathLst>
        </a:custGeom>
        <a:noFill/>
        <a:ln w="254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B512F1-A94D-4BFD-BE9C-6E8B8D2D67ED}">
      <dsp:nvSpPr>
        <dsp:cNvPr id="0" name=""/>
        <dsp:cNvSpPr/>
      </dsp:nvSpPr>
      <dsp:spPr>
        <a:xfrm>
          <a:off x="4614701" y="193512"/>
          <a:ext cx="252444" cy="271378"/>
        </a:xfrm>
        <a:custGeom>
          <a:avLst/>
          <a:gdLst/>
          <a:ahLst/>
          <a:cxnLst/>
          <a:rect l="0" t="0" r="0" b="0"/>
          <a:pathLst>
            <a:path>
              <a:moveTo>
                <a:pt x="0" y="271378"/>
              </a:moveTo>
              <a:lnTo>
                <a:pt x="126222" y="271378"/>
              </a:lnTo>
              <a:lnTo>
                <a:pt x="126222" y="0"/>
              </a:lnTo>
              <a:lnTo>
                <a:pt x="252444" y="0"/>
              </a:lnTo>
            </a:path>
          </a:pathLst>
        </a:custGeom>
        <a:noFill/>
        <a:ln w="254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3C89E-350C-4507-88B1-4C80D88921E5}">
      <dsp:nvSpPr>
        <dsp:cNvPr id="0" name=""/>
        <dsp:cNvSpPr/>
      </dsp:nvSpPr>
      <dsp:spPr>
        <a:xfrm>
          <a:off x="3100031" y="464891"/>
          <a:ext cx="252444" cy="542756"/>
        </a:xfrm>
        <a:custGeom>
          <a:avLst/>
          <a:gdLst/>
          <a:ahLst/>
          <a:cxnLst/>
          <a:rect l="0" t="0" r="0" b="0"/>
          <a:pathLst>
            <a:path>
              <a:moveTo>
                <a:pt x="0" y="542756"/>
              </a:moveTo>
              <a:lnTo>
                <a:pt x="126222" y="542756"/>
              </a:lnTo>
              <a:lnTo>
                <a:pt x="126222" y="0"/>
              </a:lnTo>
              <a:lnTo>
                <a:pt x="252444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5BC18-12C4-4298-A7B8-36994D90DB84}">
      <dsp:nvSpPr>
        <dsp:cNvPr id="0" name=""/>
        <dsp:cNvSpPr/>
      </dsp:nvSpPr>
      <dsp:spPr>
        <a:xfrm>
          <a:off x="1585361" y="1007647"/>
          <a:ext cx="252444" cy="1356891"/>
        </a:xfrm>
        <a:custGeom>
          <a:avLst/>
          <a:gdLst/>
          <a:ahLst/>
          <a:cxnLst/>
          <a:rect l="0" t="0" r="0" b="0"/>
          <a:pathLst>
            <a:path>
              <a:moveTo>
                <a:pt x="0" y="1356891"/>
              </a:moveTo>
              <a:lnTo>
                <a:pt x="126222" y="1356891"/>
              </a:lnTo>
              <a:lnTo>
                <a:pt x="126222" y="0"/>
              </a:lnTo>
              <a:lnTo>
                <a:pt x="252444" y="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EBCD02-8691-42B5-8CDE-2D23DD04C555}">
      <dsp:nvSpPr>
        <dsp:cNvPr id="0" name=""/>
        <dsp:cNvSpPr/>
      </dsp:nvSpPr>
      <dsp:spPr>
        <a:xfrm>
          <a:off x="323137" y="2172049"/>
          <a:ext cx="1262224" cy="384978"/>
        </a:xfrm>
        <a:prstGeom prst="rect">
          <a:avLst/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新功能</a:t>
          </a:r>
        </a:p>
      </dsp:txBody>
      <dsp:txXfrm>
        <a:off x="323137" y="2172049"/>
        <a:ext cx="1262224" cy="384978"/>
      </dsp:txXfrm>
    </dsp:sp>
    <dsp:sp modelId="{35C86AD2-282E-469E-A80A-7E3C1249B5B2}">
      <dsp:nvSpPr>
        <dsp:cNvPr id="0" name=""/>
        <dsp:cNvSpPr/>
      </dsp:nvSpPr>
      <dsp:spPr>
        <a:xfrm>
          <a:off x="1837806" y="815158"/>
          <a:ext cx="1262224" cy="384978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修改</a:t>
          </a:r>
        </a:p>
      </dsp:txBody>
      <dsp:txXfrm>
        <a:off x="1837806" y="815158"/>
        <a:ext cx="1262224" cy="384978"/>
      </dsp:txXfrm>
    </dsp:sp>
    <dsp:sp modelId="{01127E17-B7BD-45B6-A962-DC35BB6C8BEE}">
      <dsp:nvSpPr>
        <dsp:cNvPr id="0" name=""/>
        <dsp:cNvSpPr/>
      </dsp:nvSpPr>
      <dsp:spPr>
        <a:xfrm>
          <a:off x="3352476" y="272401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更灵活的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insert</a:t>
          </a:r>
          <a:endParaRPr lang="zh-CN" altLang="en-US" sz="10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352476" y="272401"/>
        <a:ext cx="1262224" cy="384978"/>
      </dsp:txXfrm>
    </dsp:sp>
    <dsp:sp modelId="{2F709EC8-F1D7-4303-BA1D-6F93BF779A1E}">
      <dsp:nvSpPr>
        <dsp:cNvPr id="0" name=""/>
        <dsp:cNvSpPr/>
      </dsp:nvSpPr>
      <dsp:spPr>
        <a:xfrm>
          <a:off x="4867146" y="1023"/>
          <a:ext cx="1262224" cy="384978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插入迭代器首至尾</a:t>
          </a:r>
        </a:p>
      </dsp:txBody>
      <dsp:txXfrm>
        <a:off x="4867146" y="1023"/>
        <a:ext cx="1262224" cy="384978"/>
      </dsp:txXfrm>
    </dsp:sp>
    <dsp:sp modelId="{76FEA991-448F-4922-A803-FF020AC6F63F}">
      <dsp:nvSpPr>
        <dsp:cNvPr id="0" name=""/>
        <dsp:cNvSpPr/>
      </dsp:nvSpPr>
      <dsp:spPr>
        <a:xfrm>
          <a:off x="4867146" y="543780"/>
          <a:ext cx="1262224" cy="384978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插入字符串</a:t>
          </a:r>
        </a:p>
      </dsp:txBody>
      <dsp:txXfrm>
        <a:off x="4867146" y="543780"/>
        <a:ext cx="1262224" cy="384978"/>
      </dsp:txXfrm>
    </dsp:sp>
    <dsp:sp modelId="{C052A065-0510-4F1D-A98A-9F888C4B69F4}">
      <dsp:nvSpPr>
        <dsp:cNvPr id="0" name=""/>
        <dsp:cNvSpPr/>
      </dsp:nvSpPr>
      <dsp:spPr>
        <a:xfrm>
          <a:off x="3352476" y="815158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两字符串衔接（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&lt;&lt;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、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+=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、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）</a:t>
          </a:r>
        </a:p>
      </dsp:txBody>
      <dsp:txXfrm>
        <a:off x="3352476" y="815158"/>
        <a:ext cx="1262224" cy="384978"/>
      </dsp:txXfrm>
    </dsp:sp>
    <dsp:sp modelId="{CD1F5809-8E77-4EA5-9619-64326C0EB75C}">
      <dsp:nvSpPr>
        <dsp:cNvPr id="0" name=""/>
        <dsp:cNvSpPr/>
      </dsp:nvSpPr>
      <dsp:spPr>
        <a:xfrm>
          <a:off x="3352476" y="1357915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对</a:t>
          </a:r>
          <a:r>
            <a:rPr lang="en-US" altLang="zh-CN" sz="1000" kern="1200" dirty="0" err="1">
              <a:latin typeface="微软雅黑 Light" panose="020B0502040204020203" pitchFamily="34" charset="-122"/>
              <a:ea typeface="微软雅黑 Light" panose="020B0502040204020203" pitchFamily="34" charset="-122"/>
            </a:rPr>
            <a:t>istream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的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&gt;&gt;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重载</a:t>
          </a:r>
        </a:p>
      </dsp:txBody>
      <dsp:txXfrm>
        <a:off x="3352476" y="1357915"/>
        <a:ext cx="1262224" cy="384978"/>
      </dsp:txXfrm>
    </dsp:sp>
    <dsp:sp modelId="{8CA6BA2C-6C36-4E7E-B4AF-AD42EFE98131}">
      <dsp:nvSpPr>
        <dsp:cNvPr id="0" name=""/>
        <dsp:cNvSpPr/>
      </dsp:nvSpPr>
      <dsp:spPr>
        <a:xfrm>
          <a:off x="1837806" y="2172049"/>
          <a:ext cx="1262224" cy="384978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访问</a:t>
          </a:r>
        </a:p>
      </dsp:txBody>
      <dsp:txXfrm>
        <a:off x="1837806" y="2172049"/>
        <a:ext cx="1262224" cy="384978"/>
      </dsp:txXfrm>
    </dsp:sp>
    <dsp:sp modelId="{6E7CC7B4-B330-42E2-82A8-90D456CFA876}">
      <dsp:nvSpPr>
        <dsp:cNvPr id="0" name=""/>
        <dsp:cNvSpPr/>
      </dsp:nvSpPr>
      <dsp:spPr>
        <a:xfrm>
          <a:off x="3352476" y="1900671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比较运算符重载</a:t>
          </a:r>
        </a:p>
      </dsp:txBody>
      <dsp:txXfrm>
        <a:off x="3352476" y="1900671"/>
        <a:ext cx="1262224" cy="384978"/>
      </dsp:txXfrm>
    </dsp:sp>
    <dsp:sp modelId="{74256AB1-33B8-4F40-B420-2E25516A246E}">
      <dsp:nvSpPr>
        <dsp:cNvPr id="0" name=""/>
        <dsp:cNvSpPr/>
      </dsp:nvSpPr>
      <dsp:spPr>
        <a:xfrm>
          <a:off x="3352476" y="2443428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对</a:t>
          </a:r>
          <a:r>
            <a:rPr lang="en-US" altLang="zh-CN" sz="1000" kern="1200" dirty="0" err="1">
              <a:latin typeface="微软雅黑 Light" panose="020B0502040204020203" pitchFamily="34" charset="-122"/>
              <a:ea typeface="微软雅黑 Light" panose="020B0502040204020203" pitchFamily="34" charset="-122"/>
            </a:rPr>
            <a:t>ostream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的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&lt;&lt;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重载</a:t>
          </a:r>
        </a:p>
      </dsp:txBody>
      <dsp:txXfrm>
        <a:off x="3352476" y="2443428"/>
        <a:ext cx="1262224" cy="384978"/>
      </dsp:txXfrm>
    </dsp:sp>
    <dsp:sp modelId="{1100EB58-4551-43EF-A57F-383A8C00AA2F}">
      <dsp:nvSpPr>
        <dsp:cNvPr id="0" name=""/>
        <dsp:cNvSpPr/>
      </dsp:nvSpPr>
      <dsp:spPr>
        <a:xfrm>
          <a:off x="1837806" y="3528941"/>
          <a:ext cx="1262224" cy="384978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构造</a:t>
          </a:r>
        </a:p>
      </dsp:txBody>
      <dsp:txXfrm>
        <a:off x="1837806" y="3528941"/>
        <a:ext cx="1262224" cy="384978"/>
      </dsp:txXfrm>
    </dsp:sp>
    <dsp:sp modelId="{49EB7024-69B1-483E-B7EC-4164F2F245B8}">
      <dsp:nvSpPr>
        <dsp:cNvPr id="0" name=""/>
        <dsp:cNvSpPr/>
      </dsp:nvSpPr>
      <dsp:spPr>
        <a:xfrm>
          <a:off x="3352476" y="2986184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从自定义字面量构造</a:t>
          </a:r>
        </a:p>
      </dsp:txBody>
      <dsp:txXfrm>
        <a:off x="3352476" y="2986184"/>
        <a:ext cx="1262224" cy="384978"/>
      </dsp:txXfrm>
    </dsp:sp>
    <dsp:sp modelId="{21FD7632-A8E6-443A-AC33-38B08022ADDC}">
      <dsp:nvSpPr>
        <dsp:cNvPr id="0" name=""/>
        <dsp:cNvSpPr/>
      </dsp:nvSpPr>
      <dsp:spPr>
        <a:xfrm>
          <a:off x="3352476" y="3528941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从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C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字符串构造</a:t>
          </a:r>
        </a:p>
      </dsp:txBody>
      <dsp:txXfrm>
        <a:off x="3352476" y="3528941"/>
        <a:ext cx="1262224" cy="384978"/>
      </dsp:txXfrm>
    </dsp:sp>
    <dsp:sp modelId="{363092FB-242A-4BA8-8F33-DCFF33A2B3AF}">
      <dsp:nvSpPr>
        <dsp:cNvPr id="0" name=""/>
        <dsp:cNvSpPr/>
      </dsp:nvSpPr>
      <dsp:spPr>
        <a:xfrm>
          <a:off x="3352476" y="4071697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从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std::string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构造</a:t>
          </a:r>
        </a:p>
      </dsp:txBody>
      <dsp:txXfrm>
        <a:off x="3352476" y="4071697"/>
        <a:ext cx="1262224" cy="384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63152912-D085-BADB-CB78-9A1C408E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931AAE90-874F-0BCD-E798-DCFA858ECE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63FD3696-B96C-8EA6-AE90-0F6EAB3DFE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53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CEC9A980-30C6-9E3B-1B11-C937A4886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19C84CC1-C075-ACB2-013F-0CC7B4FD55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5278410F-DB34-C8EA-85B6-F8F92CCA7E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421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1D901C68-D68E-4586-B585-7D1F0C720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5503E2B5-FD1F-251C-C170-99A00750B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7C270642-3F3B-55A2-ED2A-2D259E2653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237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CA633A65-BC22-5868-DFDD-E92BB2CAF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2CAB4E98-D959-FC97-6A01-0A156793EC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0A0BAC24-924D-C16C-16CE-AAD2D08BC7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2692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496BF323-668E-435D-D94B-EBEF4560D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8CD27D41-37B0-4065-F97C-098EF76187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B1245F2C-2DC4-9F74-B367-DA1EC83F65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4368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B12B0F34-5167-1EC3-9B88-1C85EFE63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9E5E1B67-7AEA-10C9-F93F-F85C6394B5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348869E1-AC9C-CFB1-D8BB-0D88F46CEB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090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D4CC985C-50E0-888C-6F31-8AD5F29EB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8E8ACD8D-12A8-7F3B-8E5F-A0CC1844F1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053878DD-095D-C98D-BEFF-3774C397F5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083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5BDEFD20-D3BF-5E33-2786-80B11B3A3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330E28DD-987B-F8E7-CBFB-1BA41E24C6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CF6A553F-2169-38B4-B384-1EE3C4DB4E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068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63EE3C8E-2B89-05F7-DB36-BB8E33D3F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C73EF9A3-3969-C48A-F2F1-609B059BE5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0025F46B-FE9E-6B6A-F40C-7F021FB4E6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582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46F0DF3E-1CD7-66C3-DB72-4B22040C1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A89B2B6A-77CE-AC12-8132-9E394D2E86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F351C6AB-75BB-139C-2AB8-56D964FB19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451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96742E77-52FC-E0EA-992C-2CCB3E340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84E2FD6D-A36B-89D9-819C-64304FEEF9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007CEC31-6777-9241-342F-1461DACD9E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262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10FEB24B-89A1-2F44-0EFF-5D0764058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F239656A-8D2E-E60F-3E07-99ECA9779F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0CF0A454-F293-10E7-49A9-C5C40954DE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364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5428A14D-4BAA-ECDF-EC37-1B664B632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0C2D8966-DA5A-D2D4-4CD4-2D1E11B61F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734D12C1-E96F-7D2D-46DC-80711B71C5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24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19800" y="1617450"/>
            <a:ext cx="5504400" cy="19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428011" y="-602250"/>
            <a:ext cx="10000023" cy="5554500"/>
            <a:chOff x="-428011" y="-602250"/>
            <a:chExt cx="10000023" cy="555450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8138100" y="4815150"/>
              <a:ext cx="593700" cy="137100"/>
              <a:chOff x="8290500" y="4746600"/>
              <a:chExt cx="593700" cy="1371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82905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517900" y="4746600"/>
                <a:ext cx="138900" cy="137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7453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190350" y="2501375"/>
              <a:ext cx="138900" cy="594300"/>
              <a:chOff x="259800" y="2501375"/>
              <a:chExt cx="138900" cy="5943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-428011" y="-602250"/>
              <a:ext cx="1728600" cy="1789549"/>
              <a:chOff x="-433476" y="-754650"/>
              <a:chExt cx="1728600" cy="1789549"/>
            </a:xfrm>
          </p:grpSpPr>
          <p:sp>
            <p:nvSpPr>
              <p:cNvPr id="21" name="Google Shape;21;p2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7782465" y="-602250"/>
              <a:ext cx="1789547" cy="1728600"/>
              <a:chOff x="7777000" y="-567252"/>
              <a:chExt cx="1789547" cy="1728600"/>
            </a:xfrm>
          </p:grpSpPr>
          <p:sp>
            <p:nvSpPr>
              <p:cNvPr id="24" name="Google Shape;24;p2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21"/>
          <p:cNvSpPr txBox="1">
            <a:spLocks noGrp="1"/>
          </p:cNvSpPr>
          <p:nvPr>
            <p:ph type="title"/>
          </p:nvPr>
        </p:nvSpPr>
        <p:spPr>
          <a:xfrm>
            <a:off x="1769850" y="1810725"/>
            <a:ext cx="5604300" cy="1764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sz="25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grpSp>
        <p:nvGrpSpPr>
          <p:cNvPr id="276" name="Google Shape;276;p21"/>
          <p:cNvGrpSpPr/>
          <p:nvPr/>
        </p:nvGrpSpPr>
        <p:grpSpPr>
          <a:xfrm>
            <a:off x="-604491" y="-496839"/>
            <a:ext cx="10396060" cy="6576412"/>
            <a:chOff x="-604491" y="-496839"/>
            <a:chExt cx="10396060" cy="6576412"/>
          </a:xfrm>
        </p:grpSpPr>
        <p:grpSp>
          <p:nvGrpSpPr>
            <p:cNvPr id="277" name="Google Shape;277;p21"/>
            <p:cNvGrpSpPr/>
            <p:nvPr/>
          </p:nvGrpSpPr>
          <p:grpSpPr>
            <a:xfrm>
              <a:off x="190350" y="191250"/>
              <a:ext cx="7295250" cy="2920850"/>
              <a:chOff x="190350" y="191250"/>
              <a:chExt cx="7295250" cy="2920850"/>
            </a:xfrm>
          </p:grpSpPr>
          <p:grpSp>
            <p:nvGrpSpPr>
              <p:cNvPr id="278" name="Google Shape;278;p21"/>
              <p:cNvGrpSpPr/>
              <p:nvPr/>
            </p:nvGrpSpPr>
            <p:grpSpPr>
              <a:xfrm>
                <a:off x="190350" y="2517800"/>
                <a:ext cx="138900" cy="594300"/>
                <a:chOff x="259800" y="2501375"/>
                <a:chExt cx="138900" cy="594300"/>
              </a:xfrm>
            </p:grpSpPr>
            <p:sp>
              <p:nvSpPr>
                <p:cNvPr id="279" name="Google Shape;279;p21"/>
                <p:cNvSpPr/>
                <p:nvPr/>
              </p:nvSpPr>
              <p:spPr>
                <a:xfrm>
                  <a:off x="259800" y="25013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80" name="Google Shape;280;p21"/>
                <p:cNvSpPr/>
                <p:nvPr/>
              </p:nvSpPr>
              <p:spPr>
                <a:xfrm>
                  <a:off x="259800" y="2729975"/>
                  <a:ext cx="138900" cy="137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81" name="Google Shape;281;p21"/>
                <p:cNvSpPr/>
                <p:nvPr/>
              </p:nvSpPr>
              <p:spPr>
                <a:xfrm>
                  <a:off x="259800" y="29585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grpSp>
            <p:nvGrpSpPr>
              <p:cNvPr id="282" name="Google Shape;282;p21"/>
              <p:cNvGrpSpPr/>
              <p:nvPr/>
            </p:nvGrpSpPr>
            <p:grpSpPr>
              <a:xfrm>
                <a:off x="6891900" y="191250"/>
                <a:ext cx="593700" cy="137100"/>
                <a:chOff x="8290500" y="4746600"/>
                <a:chExt cx="593700" cy="137100"/>
              </a:xfrm>
            </p:grpSpPr>
            <p:sp>
              <p:nvSpPr>
                <p:cNvPr id="283" name="Google Shape;283;p21"/>
                <p:cNvSpPr/>
                <p:nvPr/>
              </p:nvSpPr>
              <p:spPr>
                <a:xfrm>
                  <a:off x="82905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84" name="Google Shape;284;p21"/>
                <p:cNvSpPr/>
                <p:nvPr/>
              </p:nvSpPr>
              <p:spPr>
                <a:xfrm>
                  <a:off x="8517900" y="4746600"/>
                  <a:ext cx="138900" cy="1371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85" name="Google Shape;285;p21"/>
                <p:cNvSpPr/>
                <p:nvPr/>
              </p:nvSpPr>
              <p:spPr>
                <a:xfrm>
                  <a:off x="87453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  <p:sp>
          <p:nvSpPr>
            <p:cNvPr id="286" name="Google Shape;286;p21"/>
            <p:cNvSpPr/>
            <p:nvPr/>
          </p:nvSpPr>
          <p:spPr>
            <a:xfrm rot="10800000">
              <a:off x="-604491" y="-496839"/>
              <a:ext cx="1728600" cy="1727400"/>
            </a:xfrm>
            <a:prstGeom prst="arc">
              <a:avLst>
                <a:gd name="adj1" fmla="val 20606760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grpSp>
          <p:nvGrpSpPr>
            <p:cNvPr id="287" name="Google Shape;287;p21"/>
            <p:cNvGrpSpPr/>
            <p:nvPr/>
          </p:nvGrpSpPr>
          <p:grpSpPr>
            <a:xfrm rot="7200044">
              <a:off x="7720263" y="3988947"/>
              <a:ext cx="1728562" cy="1789510"/>
              <a:chOff x="-433476" y="-754650"/>
              <a:chExt cx="1728600" cy="1789549"/>
            </a:xfrm>
          </p:grpSpPr>
          <p:sp>
            <p:nvSpPr>
              <p:cNvPr id="288" name="Google Shape;288;p21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14" name="Google Shape;314;p23"/>
          <p:cNvGrpSpPr/>
          <p:nvPr/>
        </p:nvGrpSpPr>
        <p:grpSpPr>
          <a:xfrm>
            <a:off x="-604491" y="-496839"/>
            <a:ext cx="10396060" cy="6576412"/>
            <a:chOff x="-604491" y="-496839"/>
            <a:chExt cx="10396060" cy="6576412"/>
          </a:xfrm>
        </p:grpSpPr>
        <p:grpSp>
          <p:nvGrpSpPr>
            <p:cNvPr id="315" name="Google Shape;315;p23"/>
            <p:cNvGrpSpPr/>
            <p:nvPr/>
          </p:nvGrpSpPr>
          <p:grpSpPr>
            <a:xfrm>
              <a:off x="190350" y="191250"/>
              <a:ext cx="7295250" cy="2920850"/>
              <a:chOff x="190350" y="191250"/>
              <a:chExt cx="7295250" cy="2920850"/>
            </a:xfrm>
          </p:grpSpPr>
          <p:grpSp>
            <p:nvGrpSpPr>
              <p:cNvPr id="316" name="Google Shape;316;p23"/>
              <p:cNvGrpSpPr/>
              <p:nvPr/>
            </p:nvGrpSpPr>
            <p:grpSpPr>
              <a:xfrm>
                <a:off x="190350" y="2517800"/>
                <a:ext cx="138900" cy="594300"/>
                <a:chOff x="259800" y="2501375"/>
                <a:chExt cx="138900" cy="594300"/>
              </a:xfrm>
            </p:grpSpPr>
            <p:sp>
              <p:nvSpPr>
                <p:cNvPr id="317" name="Google Shape;317;p23"/>
                <p:cNvSpPr/>
                <p:nvPr/>
              </p:nvSpPr>
              <p:spPr>
                <a:xfrm>
                  <a:off x="259800" y="25013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18" name="Google Shape;318;p23"/>
                <p:cNvSpPr/>
                <p:nvPr/>
              </p:nvSpPr>
              <p:spPr>
                <a:xfrm>
                  <a:off x="259800" y="2729975"/>
                  <a:ext cx="138900" cy="137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19" name="Google Shape;319;p23"/>
                <p:cNvSpPr/>
                <p:nvPr/>
              </p:nvSpPr>
              <p:spPr>
                <a:xfrm>
                  <a:off x="259800" y="29585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grpSp>
            <p:nvGrpSpPr>
              <p:cNvPr id="320" name="Google Shape;320;p23"/>
              <p:cNvGrpSpPr/>
              <p:nvPr/>
            </p:nvGrpSpPr>
            <p:grpSpPr>
              <a:xfrm>
                <a:off x="6891900" y="191250"/>
                <a:ext cx="593700" cy="137100"/>
                <a:chOff x="8290500" y="4746600"/>
                <a:chExt cx="593700" cy="137100"/>
              </a:xfrm>
            </p:grpSpPr>
            <p:sp>
              <p:nvSpPr>
                <p:cNvPr id="321" name="Google Shape;321;p23"/>
                <p:cNvSpPr/>
                <p:nvPr/>
              </p:nvSpPr>
              <p:spPr>
                <a:xfrm>
                  <a:off x="82905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22" name="Google Shape;322;p23"/>
                <p:cNvSpPr/>
                <p:nvPr/>
              </p:nvSpPr>
              <p:spPr>
                <a:xfrm>
                  <a:off x="8517900" y="4746600"/>
                  <a:ext cx="138900" cy="1371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23" name="Google Shape;323;p23"/>
                <p:cNvSpPr/>
                <p:nvPr/>
              </p:nvSpPr>
              <p:spPr>
                <a:xfrm>
                  <a:off x="87453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  <p:grpSp>
          <p:nvGrpSpPr>
            <p:cNvPr id="324" name="Google Shape;324;p23"/>
            <p:cNvGrpSpPr/>
            <p:nvPr/>
          </p:nvGrpSpPr>
          <p:grpSpPr>
            <a:xfrm>
              <a:off x="-604491" y="-496839"/>
              <a:ext cx="10396060" cy="6576412"/>
              <a:chOff x="-604491" y="-496839"/>
              <a:chExt cx="10396060" cy="6576412"/>
            </a:xfrm>
          </p:grpSpPr>
          <p:sp>
            <p:nvSpPr>
              <p:cNvPr id="325" name="Google Shape;325;p23"/>
              <p:cNvSpPr/>
              <p:nvPr/>
            </p:nvSpPr>
            <p:spPr>
              <a:xfrm rot="10800000">
                <a:off x="-604491" y="-496839"/>
                <a:ext cx="1728600" cy="1727400"/>
              </a:xfrm>
              <a:prstGeom prst="arc">
                <a:avLst>
                  <a:gd name="adj1" fmla="val 20606760"/>
                  <a:gd name="adj2" fmla="val 1233493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grpSp>
            <p:nvGrpSpPr>
              <p:cNvPr id="326" name="Google Shape;326;p23"/>
              <p:cNvGrpSpPr/>
              <p:nvPr/>
            </p:nvGrpSpPr>
            <p:grpSpPr>
              <a:xfrm rot="7200044">
                <a:off x="7720263" y="3988947"/>
                <a:ext cx="1728562" cy="1789510"/>
                <a:chOff x="-433476" y="-754650"/>
                <a:chExt cx="1728600" cy="1789549"/>
              </a:xfrm>
            </p:grpSpPr>
            <p:sp>
              <p:nvSpPr>
                <p:cNvPr id="327" name="Google Shape;327;p23"/>
                <p:cNvSpPr/>
                <p:nvPr/>
              </p:nvSpPr>
              <p:spPr>
                <a:xfrm rot="-10799403">
                  <a:off x="-433476" y="-754500"/>
                  <a:ext cx="1728600" cy="1727700"/>
                </a:xfrm>
                <a:prstGeom prst="arc">
                  <a:avLst>
                    <a:gd name="adj1" fmla="val 16200000"/>
                    <a:gd name="adj2" fmla="val 13155544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28" name="Google Shape;328;p23"/>
                <p:cNvSpPr/>
                <p:nvPr/>
              </p:nvSpPr>
              <p:spPr>
                <a:xfrm>
                  <a:off x="361376" y="895999"/>
                  <a:ext cx="138900" cy="138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" name="Google Shape;28;p3"/>
          <p:cNvGrpSpPr/>
          <p:nvPr/>
        </p:nvGrpSpPr>
        <p:grpSpPr>
          <a:xfrm>
            <a:off x="-428011" y="-602250"/>
            <a:ext cx="10000023" cy="5554500"/>
            <a:chOff x="-428011" y="-602250"/>
            <a:chExt cx="10000023" cy="5554500"/>
          </a:xfrm>
        </p:grpSpPr>
        <p:grpSp>
          <p:nvGrpSpPr>
            <p:cNvPr id="29" name="Google Shape;29;p3"/>
            <p:cNvGrpSpPr/>
            <p:nvPr/>
          </p:nvGrpSpPr>
          <p:grpSpPr>
            <a:xfrm>
              <a:off x="8138100" y="4815150"/>
              <a:ext cx="593700" cy="137100"/>
              <a:chOff x="8290500" y="4746600"/>
              <a:chExt cx="593700" cy="137100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82905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8517900" y="4746600"/>
                <a:ext cx="138900" cy="137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87453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33" name="Google Shape;33;p3"/>
            <p:cNvGrpSpPr/>
            <p:nvPr/>
          </p:nvGrpSpPr>
          <p:grpSpPr>
            <a:xfrm>
              <a:off x="190350" y="2501375"/>
              <a:ext cx="138900" cy="594300"/>
              <a:chOff x="259800" y="2501375"/>
              <a:chExt cx="138900" cy="594300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>
              <a:off x="-428011" y="-602250"/>
              <a:ext cx="1728600" cy="1789549"/>
              <a:chOff x="-433476" y="-754650"/>
              <a:chExt cx="1728600" cy="1789549"/>
            </a:xfrm>
          </p:grpSpPr>
          <p:sp>
            <p:nvSpPr>
              <p:cNvPr id="38" name="Google Shape;38;p3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40" name="Google Shape;40;p3"/>
            <p:cNvGrpSpPr/>
            <p:nvPr/>
          </p:nvGrpSpPr>
          <p:grpSpPr>
            <a:xfrm>
              <a:off x="7782465" y="-602250"/>
              <a:ext cx="1789547" cy="1728600"/>
              <a:chOff x="7777000" y="-567252"/>
              <a:chExt cx="1789547" cy="1728600"/>
            </a:xfrm>
          </p:grpSpPr>
          <p:sp>
            <p:nvSpPr>
              <p:cNvPr id="41" name="Google Shape;41;p3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720000" y="1596050"/>
            <a:ext cx="5067600" cy="22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30" y="539500"/>
            <a:ext cx="24453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20000" y="402330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2" name="Google Shape;52;p5"/>
          <p:cNvGrpSpPr/>
          <p:nvPr/>
        </p:nvGrpSpPr>
        <p:grpSpPr>
          <a:xfrm>
            <a:off x="1049950" y="-1134178"/>
            <a:ext cx="9195591" cy="7500330"/>
            <a:chOff x="1049950" y="-1134178"/>
            <a:chExt cx="9195591" cy="7500330"/>
          </a:xfrm>
        </p:grpSpPr>
        <p:grpSp>
          <p:nvGrpSpPr>
            <p:cNvPr id="53" name="Google Shape;53;p5"/>
            <p:cNvGrpSpPr/>
            <p:nvPr/>
          </p:nvGrpSpPr>
          <p:grpSpPr>
            <a:xfrm rot="-1800044">
              <a:off x="8143764" y="-802589"/>
              <a:ext cx="1789507" cy="1728562"/>
              <a:chOff x="7777000" y="-567252"/>
              <a:chExt cx="1789547" cy="1728600"/>
            </a:xfrm>
          </p:grpSpPr>
          <p:sp>
            <p:nvSpPr>
              <p:cNvPr id="54" name="Google Shape;54;p5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56" name="Google Shape;56;p5"/>
            <p:cNvGrpSpPr/>
            <p:nvPr/>
          </p:nvGrpSpPr>
          <p:grpSpPr>
            <a:xfrm rot="-5400000">
              <a:off x="1277650" y="-37350"/>
              <a:ext cx="138900" cy="594300"/>
              <a:chOff x="259800" y="2501375"/>
              <a:chExt cx="138900" cy="594300"/>
            </a:xfrm>
          </p:grpSpPr>
          <p:sp>
            <p:nvSpPr>
              <p:cNvPr id="57" name="Google Shape;57;p5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60" name="Google Shape;60;p5"/>
            <p:cNvGrpSpPr/>
            <p:nvPr/>
          </p:nvGrpSpPr>
          <p:grpSpPr>
            <a:xfrm rot="-8999956">
              <a:off x="5099414" y="4264372"/>
              <a:ext cx="1728562" cy="1789510"/>
              <a:chOff x="-433476" y="-754650"/>
              <a:chExt cx="1728600" cy="1789549"/>
            </a:xfrm>
          </p:grpSpPr>
          <p:sp>
            <p:nvSpPr>
              <p:cNvPr id="61" name="Google Shape;61;p5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63" name="Google Shape;63;p5"/>
          <p:cNvSpPr txBox="1">
            <a:spLocks noGrp="1"/>
          </p:cNvSpPr>
          <p:nvPr>
            <p:ph type="subTitle" idx="1"/>
          </p:nvPr>
        </p:nvSpPr>
        <p:spPr>
          <a:xfrm>
            <a:off x="5184012" y="3230350"/>
            <a:ext cx="317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2"/>
          </p:nvPr>
        </p:nvSpPr>
        <p:spPr>
          <a:xfrm>
            <a:off x="786300" y="3230350"/>
            <a:ext cx="317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3"/>
          </p:nvPr>
        </p:nvSpPr>
        <p:spPr>
          <a:xfrm>
            <a:off x="5184001" y="2205100"/>
            <a:ext cx="3173700" cy="11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4"/>
          </p:nvPr>
        </p:nvSpPr>
        <p:spPr>
          <a:xfrm>
            <a:off x="786300" y="2205100"/>
            <a:ext cx="3173700" cy="11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" name="Google Shape;70;p6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grpSp>
        <p:nvGrpSpPr>
          <p:cNvPr id="72" name="Google Shape;72;p6"/>
          <p:cNvGrpSpPr/>
          <p:nvPr/>
        </p:nvGrpSpPr>
        <p:grpSpPr>
          <a:xfrm>
            <a:off x="6903525" y="-981734"/>
            <a:ext cx="3017493" cy="5933984"/>
            <a:chOff x="6903525" y="-981734"/>
            <a:chExt cx="3017493" cy="5933984"/>
          </a:xfrm>
        </p:grpSpPr>
        <p:grpSp>
          <p:nvGrpSpPr>
            <p:cNvPr id="73" name="Google Shape;73;p6"/>
            <p:cNvGrpSpPr/>
            <p:nvPr/>
          </p:nvGrpSpPr>
          <p:grpSpPr>
            <a:xfrm>
              <a:off x="6903525" y="4815150"/>
              <a:ext cx="593700" cy="137100"/>
              <a:chOff x="8290500" y="4746600"/>
              <a:chExt cx="593700" cy="137100"/>
            </a:xfrm>
          </p:grpSpPr>
          <p:sp>
            <p:nvSpPr>
              <p:cNvPr id="74" name="Google Shape;74;p6"/>
              <p:cNvSpPr/>
              <p:nvPr/>
            </p:nvSpPr>
            <p:spPr>
              <a:xfrm>
                <a:off x="82905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5" name="Google Shape;75;p6"/>
              <p:cNvSpPr/>
              <p:nvPr/>
            </p:nvSpPr>
            <p:spPr>
              <a:xfrm>
                <a:off x="8517900" y="4746600"/>
                <a:ext cx="138900" cy="137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6" name="Google Shape;76;p6"/>
              <p:cNvSpPr/>
              <p:nvPr/>
            </p:nvSpPr>
            <p:spPr>
              <a:xfrm>
                <a:off x="87453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77" name="Google Shape;77;p6"/>
            <p:cNvGrpSpPr/>
            <p:nvPr/>
          </p:nvGrpSpPr>
          <p:grpSpPr>
            <a:xfrm rot="-2700000">
              <a:off x="7782413" y="-602185"/>
              <a:ext cx="1789529" cy="1728583"/>
              <a:chOff x="7777000" y="-567252"/>
              <a:chExt cx="1789547" cy="1728600"/>
            </a:xfrm>
          </p:grpSpPr>
          <p:sp>
            <p:nvSpPr>
              <p:cNvPr id="78" name="Google Shape;78;p6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9" name="Google Shape;79;p6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7" name="Google Shape;97;p8"/>
          <p:cNvGrpSpPr/>
          <p:nvPr/>
        </p:nvGrpSpPr>
        <p:grpSpPr>
          <a:xfrm>
            <a:off x="-398276" y="-833272"/>
            <a:ext cx="9992412" cy="6691446"/>
            <a:chOff x="-398276" y="-833272"/>
            <a:chExt cx="9992412" cy="6691446"/>
          </a:xfrm>
        </p:grpSpPr>
        <p:grpSp>
          <p:nvGrpSpPr>
            <p:cNvPr id="98" name="Google Shape;98;p8"/>
            <p:cNvGrpSpPr/>
            <p:nvPr/>
          </p:nvGrpSpPr>
          <p:grpSpPr>
            <a:xfrm rot="-5400000">
              <a:off x="-428749" y="-802799"/>
              <a:ext cx="1789547" cy="1728600"/>
              <a:chOff x="7777000" y="-567252"/>
              <a:chExt cx="1789547" cy="1728600"/>
            </a:xfrm>
          </p:grpSpPr>
          <p:sp>
            <p:nvSpPr>
              <p:cNvPr id="99" name="Google Shape;99;p8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0" name="Google Shape;100;p8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01" name="Google Shape;101;p8"/>
            <p:cNvGrpSpPr/>
            <p:nvPr/>
          </p:nvGrpSpPr>
          <p:grpSpPr>
            <a:xfrm rot="-5400000">
              <a:off x="8153925" y="-37350"/>
              <a:ext cx="138900" cy="594300"/>
              <a:chOff x="259800" y="2501375"/>
              <a:chExt cx="138900" cy="594300"/>
            </a:xfrm>
          </p:grpSpPr>
          <p:sp>
            <p:nvSpPr>
              <p:cNvPr id="102" name="Google Shape;102;p8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3" name="Google Shape;103;p8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05" name="Google Shape;105;p8"/>
            <p:cNvGrpSpPr/>
            <p:nvPr/>
          </p:nvGrpSpPr>
          <p:grpSpPr>
            <a:xfrm rot="10800000">
              <a:off x="7865536" y="4068624"/>
              <a:ext cx="1728600" cy="1789549"/>
              <a:chOff x="-433476" y="-754650"/>
              <a:chExt cx="1728600" cy="1789549"/>
            </a:xfrm>
          </p:grpSpPr>
          <p:sp>
            <p:nvSpPr>
              <p:cNvPr id="106" name="Google Shape;106;p8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7" name="Google Shape;107;p8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08" name="Google Shape;108;p8"/>
          <p:cNvSpPr txBox="1">
            <a:spLocks noGrp="1"/>
          </p:cNvSpPr>
          <p:nvPr>
            <p:ph type="title"/>
          </p:nvPr>
        </p:nvSpPr>
        <p:spPr>
          <a:xfrm>
            <a:off x="1341125" y="2047600"/>
            <a:ext cx="64617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>
            <a:spLocks noGrp="1"/>
          </p:cNvSpPr>
          <p:nvPr>
            <p:ph type="pic" idx="2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0" name="Google Shape;130;p11"/>
          <p:cNvGrpSpPr/>
          <p:nvPr/>
        </p:nvGrpSpPr>
        <p:grpSpPr>
          <a:xfrm>
            <a:off x="-398276" y="-833272"/>
            <a:ext cx="9992412" cy="6691446"/>
            <a:chOff x="-398276" y="-833272"/>
            <a:chExt cx="9992412" cy="6691446"/>
          </a:xfrm>
        </p:grpSpPr>
        <p:grpSp>
          <p:nvGrpSpPr>
            <p:cNvPr id="131" name="Google Shape;131;p11"/>
            <p:cNvGrpSpPr/>
            <p:nvPr/>
          </p:nvGrpSpPr>
          <p:grpSpPr>
            <a:xfrm rot="-5400000">
              <a:off x="-428749" y="-802799"/>
              <a:ext cx="1789547" cy="1728600"/>
              <a:chOff x="7777000" y="-567252"/>
              <a:chExt cx="1789547" cy="1728600"/>
            </a:xfrm>
          </p:grpSpPr>
          <p:sp>
            <p:nvSpPr>
              <p:cNvPr id="132" name="Google Shape;132;p11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3" name="Google Shape;133;p11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34" name="Google Shape;134;p11"/>
            <p:cNvGrpSpPr/>
            <p:nvPr/>
          </p:nvGrpSpPr>
          <p:grpSpPr>
            <a:xfrm rot="-5400000">
              <a:off x="8153925" y="-37350"/>
              <a:ext cx="138900" cy="594300"/>
              <a:chOff x="259800" y="2501375"/>
              <a:chExt cx="138900" cy="594300"/>
            </a:xfrm>
          </p:grpSpPr>
          <p:sp>
            <p:nvSpPr>
              <p:cNvPr id="135" name="Google Shape;135;p11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6" name="Google Shape;136;p11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7" name="Google Shape;137;p11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38" name="Google Shape;138;p11"/>
            <p:cNvGrpSpPr/>
            <p:nvPr/>
          </p:nvGrpSpPr>
          <p:grpSpPr>
            <a:xfrm rot="10800000">
              <a:off x="7865536" y="4068624"/>
              <a:ext cx="1728600" cy="1789549"/>
              <a:chOff x="-433476" y="-754650"/>
              <a:chExt cx="1728600" cy="1789549"/>
            </a:xfrm>
          </p:grpSpPr>
          <p:sp>
            <p:nvSpPr>
              <p:cNvPr id="139" name="Google Shape;139;p11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40" name="Google Shape;140;p11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41" name="Google Shape;141;p11"/>
          <p:cNvSpPr txBox="1">
            <a:spLocks noGrp="1"/>
          </p:cNvSpPr>
          <p:nvPr>
            <p:ph type="title" hasCustomPrompt="1"/>
          </p:nvPr>
        </p:nvSpPr>
        <p:spPr>
          <a:xfrm>
            <a:off x="2085050" y="2084125"/>
            <a:ext cx="4974000" cy="8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2" name="Google Shape;142;p11"/>
          <p:cNvSpPr txBox="1">
            <a:spLocks noGrp="1"/>
          </p:cNvSpPr>
          <p:nvPr>
            <p:ph type="subTitle" idx="1"/>
          </p:nvPr>
        </p:nvSpPr>
        <p:spPr>
          <a:xfrm>
            <a:off x="2085050" y="2927100"/>
            <a:ext cx="4974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空白">
    <p:bg>
      <p:bgPr>
        <a:solidFill>
          <a:schemeClr val="accen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p18"/>
          <p:cNvSpPr txBox="1">
            <a:spLocks noGrp="1"/>
          </p:cNvSpPr>
          <p:nvPr>
            <p:ph type="title"/>
          </p:nvPr>
        </p:nvSpPr>
        <p:spPr>
          <a:xfrm>
            <a:off x="5553850" y="1821450"/>
            <a:ext cx="263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23" name="Google Shape;223;p18"/>
          <p:cNvSpPr txBox="1">
            <a:spLocks noGrp="1"/>
          </p:cNvSpPr>
          <p:nvPr>
            <p:ph type="subTitle" idx="1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grpSp>
        <p:nvGrpSpPr>
          <p:cNvPr id="224" name="Google Shape;224;p18"/>
          <p:cNvGrpSpPr/>
          <p:nvPr/>
        </p:nvGrpSpPr>
        <p:grpSpPr>
          <a:xfrm>
            <a:off x="-1054156" y="-656378"/>
            <a:ext cx="11095380" cy="6591992"/>
            <a:chOff x="-1054156" y="-656378"/>
            <a:chExt cx="11095380" cy="6591992"/>
          </a:xfrm>
        </p:grpSpPr>
        <p:grpSp>
          <p:nvGrpSpPr>
            <p:cNvPr id="225" name="Google Shape;225;p18"/>
            <p:cNvGrpSpPr/>
            <p:nvPr/>
          </p:nvGrpSpPr>
          <p:grpSpPr>
            <a:xfrm rot="-1800044">
              <a:off x="-741886" y="-324789"/>
              <a:ext cx="1789507" cy="1728562"/>
              <a:chOff x="7777000" y="-567252"/>
              <a:chExt cx="1789547" cy="1728600"/>
            </a:xfrm>
          </p:grpSpPr>
          <p:sp>
            <p:nvSpPr>
              <p:cNvPr id="226" name="Google Shape;226;p18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27" name="Google Shape;227;p18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28" name="Google Shape;228;p18"/>
            <p:cNvGrpSpPr/>
            <p:nvPr/>
          </p:nvGrpSpPr>
          <p:grpSpPr>
            <a:xfrm rot="-5400000">
              <a:off x="4056875" y="4581625"/>
              <a:ext cx="138900" cy="594300"/>
              <a:chOff x="259800" y="2501375"/>
              <a:chExt cx="138900" cy="594300"/>
            </a:xfrm>
          </p:grpSpPr>
          <p:sp>
            <p:nvSpPr>
              <p:cNvPr id="229" name="Google Shape;229;p18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0" name="Google Shape;230;p18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1" name="Google Shape;231;p18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32" name="Google Shape;232;p18"/>
            <p:cNvGrpSpPr/>
            <p:nvPr/>
          </p:nvGrpSpPr>
          <p:grpSpPr>
            <a:xfrm rot="8999956">
              <a:off x="7981072" y="3833834"/>
              <a:ext cx="1728562" cy="1789510"/>
              <a:chOff x="-433476" y="-754650"/>
              <a:chExt cx="1728600" cy="1789549"/>
            </a:xfrm>
          </p:grpSpPr>
          <p:sp>
            <p:nvSpPr>
              <p:cNvPr id="233" name="Google Shape;233;p18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4" name="Google Shape;234;p18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64" r:id="rId9"/>
    <p:sldLayoutId id="2147483667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8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9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0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zh.cppreference.com/w/cpp/language/move_constructor#.E5.B9.B3.E5.87.A1.E7.9A.84.E7.A7.BB.E5.8A.A8.E6.9E.84.E9.80.A0.E5.87.BD.E6.95.B0" TargetMode="External"/><Relationship Id="rId13" Type="http://schemas.openxmlformats.org/officeDocument/2006/relationships/hyperlink" Target="https://zh.cppreference.com/w/cpp/language/default_constructor#.E5.B9.B3.E5.87.A1.E9.BB.98.E8.AE.A4.E6.9E.84.E9.80.A0.E5.87.BD.E6.95.B0" TargetMode="External"/><Relationship Id="rId3" Type="http://schemas.openxmlformats.org/officeDocument/2006/relationships/hyperlink" Target="https://zh.cppreference.com/w/cpp/language/copy_constructor#.E5.90.88.E6.A0.BC.E7.9A.84.E5.A4.8D.E5.88.B6.E6.9E.84.E9.80.A0.E5.87.BD.E6.95.B0" TargetMode="External"/><Relationship Id="rId7" Type="http://schemas.openxmlformats.org/officeDocument/2006/relationships/hyperlink" Target="https://zh.cppreference.com/w/cpp/language/copy_constructor#.E5.B9.B3.E5.87.A1.E7.9A.84.E5.A4.8D.E5.88.B6.E6.9E.84.E9.80.A0.E5.87.BD.E6.95.B0" TargetMode="External"/><Relationship Id="rId12" Type="http://schemas.openxmlformats.org/officeDocument/2006/relationships/hyperlink" Target="https://zh.cppreference.com/w/cpp/language/default_constructor#.E5.90.88.E6.A0.BC.E7.9A.84.E9.BB.98.E8.AE.A4.E6.9E.84.E9.80.A0.E5.87.BD.E6.95.B0" TargetMode="Externa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0.xml"/><Relationship Id="rId6" Type="http://schemas.openxmlformats.org/officeDocument/2006/relationships/hyperlink" Target="https://zh.cppreference.com/w/cpp/language/move_assignment#.E5.90.88.E6.A0.BC.E7.9A.84.E7.A7.BB.E5.8A.A8.E8.B5.8B.E5.80.BC.E8.BF.90.E7.AE.97.E7.AC.A6" TargetMode="External"/><Relationship Id="rId11" Type="http://schemas.openxmlformats.org/officeDocument/2006/relationships/hyperlink" Target="https://zh.cppreference.com/w/cpp/language/destructor#.E5.B9.B3.E5.87.A1.E6.9E.90.E6.9E.84.E5.87.BD.E6.95.B0" TargetMode="External"/><Relationship Id="rId5" Type="http://schemas.openxmlformats.org/officeDocument/2006/relationships/hyperlink" Target="https://zh.cppreference.com/w/cpp/language/copy_assignment#.E5.90.88.E6.A0.BC.E7.9A.84.E5.A4.8D.E5.88.B6.E8.B5.8B.E5.80.BC.E8.BF.90.E7.AE.97.E7.AC.A6" TargetMode="External"/><Relationship Id="rId10" Type="http://schemas.openxmlformats.org/officeDocument/2006/relationships/hyperlink" Target="https://zh.cppreference.com/w/cpp/language/move_assignment#.E5.B9.B3.E5.87.A1.E7.9A.84.E7.A7.BB.E5.8A.A8.E8.B5.8B.E5.80.BC.E8.BF.90.E7.AE.97.E7.AC.A6" TargetMode="External"/><Relationship Id="rId4" Type="http://schemas.openxmlformats.org/officeDocument/2006/relationships/hyperlink" Target="https://zh.cppreference.com/w/cpp/language/move_constructor#.E5.90.88.E6.A0.BC.E7.9A.84.E7.A7.BB.E5.8A.A8.E6.9E.84.E9.80.A0.E5.87.BD.E6.95.B0" TargetMode="External"/><Relationship Id="rId9" Type="http://schemas.openxmlformats.org/officeDocument/2006/relationships/hyperlink" Target="https://zh.cppreference.com/w/cpp/language/copy_assignment#.E5.B9.B3.E5.87.A1.E7.9A.84.E5.A4.8D.E5.88.B6.E8.B5.8B.E5.80.BC.E8.BF.90.E7.AE.97.E7.AC.A6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5.xml"/><Relationship Id="rId6" Type="http://schemas.openxmlformats.org/officeDocument/2006/relationships/diagramData" Target="../diagrams/data1.xml"/><Relationship Id="rId5" Type="http://schemas.openxmlformats.org/officeDocument/2006/relationships/image" Target="../media/image9.png"/><Relationship Id="rId10" Type="http://schemas.microsoft.com/office/2007/relationships/diagramDrawing" Target="../diagrams/drawing1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1.xml"/><Relationship Id="rId6" Type="http://schemas.openxmlformats.org/officeDocument/2006/relationships/diagramData" Target="../diagrams/data3.xml"/><Relationship Id="rId5" Type="http://schemas.openxmlformats.org/officeDocument/2006/relationships/image" Target="../media/image9.png"/><Relationship Id="rId10" Type="http://schemas.microsoft.com/office/2007/relationships/diagramDrawing" Target="../diagrams/drawing3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"/>
          <p:cNvSpPr txBox="1">
            <a:spLocks noGrp="1"/>
          </p:cNvSpPr>
          <p:nvPr>
            <p:ph type="ctrTitle"/>
          </p:nvPr>
        </p:nvSpPr>
        <p:spPr>
          <a:xfrm>
            <a:off x="1819800" y="1978302"/>
            <a:ext cx="5504400" cy="9879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800" dirty="0">
                <a:latin typeface="幼圆" panose="02010509060101010101" pitchFamily="49" charset="-122"/>
                <a:ea typeface="幼圆" panose="02010509060101010101" pitchFamily="49" charset="-122"/>
              </a:rPr>
              <a:t>抽象向量及其派生</a:t>
            </a:r>
            <a:endParaRPr sz="4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54" name="Google Shape;354;p28"/>
          <p:cNvSpPr/>
          <p:nvPr/>
        </p:nvSpPr>
        <p:spPr>
          <a:xfrm>
            <a:off x="3696107" y="3844335"/>
            <a:ext cx="1728600" cy="1727400"/>
          </a:xfrm>
          <a:prstGeom prst="arc">
            <a:avLst>
              <a:gd name="adj1" fmla="val 20606760"/>
              <a:gd name="adj2" fmla="val 123349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55" name="Google Shape;355;p28"/>
          <p:cNvSpPr/>
          <p:nvPr/>
        </p:nvSpPr>
        <p:spPr>
          <a:xfrm>
            <a:off x="5308993" y="4446601"/>
            <a:ext cx="138900" cy="13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Google Shape;362;p29">
            <a:extLst>
              <a:ext uri="{FF2B5EF4-FFF2-40B4-BE49-F238E27FC236}">
                <a16:creationId xmlns:a16="http://schemas.microsoft.com/office/drawing/2014/main" id="{20842191-6F7F-08FC-1A79-898A3D01430E}"/>
              </a:ext>
            </a:extLst>
          </p:cNvPr>
          <p:cNvSpPr txBox="1"/>
          <p:nvPr/>
        </p:nvSpPr>
        <p:spPr>
          <a:xfrm>
            <a:off x="-2741116" y="1088341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8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</a:defRPr>
            </a:lvl1pPr>
          </a:lstStyle>
          <a:p>
            <a:pPr algn="ctr"/>
            <a:r>
              <a:rPr lang="zh-CN" altLang="en-US" sz="1600" dirty="0">
                <a:sym typeface="Poppins SemiBold"/>
              </a:rPr>
              <a:t>抽象向量类</a:t>
            </a:r>
            <a:endParaRPr sz="1600" dirty="0">
              <a:sym typeface="Poppins SemiBold"/>
            </a:endParaRPr>
          </a:p>
        </p:txBody>
      </p:sp>
      <p:sp>
        <p:nvSpPr>
          <p:cNvPr id="3" name="Google Shape;364;p29">
            <a:extLst>
              <a:ext uri="{FF2B5EF4-FFF2-40B4-BE49-F238E27FC236}">
                <a16:creationId xmlns:a16="http://schemas.microsoft.com/office/drawing/2014/main" id="{E1BEBF33-A8F7-B2A8-1D09-C3E2F588FA6E}"/>
              </a:ext>
            </a:extLst>
          </p:cNvPr>
          <p:cNvSpPr/>
          <p:nvPr/>
        </p:nvSpPr>
        <p:spPr>
          <a:xfrm>
            <a:off x="-2741116" y="1184106"/>
            <a:ext cx="359342" cy="359342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" name="Google Shape;365;p29">
            <a:extLst>
              <a:ext uri="{FF2B5EF4-FFF2-40B4-BE49-F238E27FC236}">
                <a16:creationId xmlns:a16="http://schemas.microsoft.com/office/drawing/2014/main" id="{F95C84BA-10CF-F5D4-239C-60A69031222C}"/>
              </a:ext>
            </a:extLst>
          </p:cNvPr>
          <p:cNvCxnSpPr>
            <a:cxnSpLocks/>
          </p:cNvCxnSpPr>
          <p:nvPr/>
        </p:nvCxnSpPr>
        <p:spPr>
          <a:xfrm flipH="1">
            <a:off x="-2741116" y="1363777"/>
            <a:ext cx="3593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5" name="Google Shape;362;p29">
            <a:extLst>
              <a:ext uri="{FF2B5EF4-FFF2-40B4-BE49-F238E27FC236}">
                <a16:creationId xmlns:a16="http://schemas.microsoft.com/office/drawing/2014/main" id="{A83BA9BB-1B00-68A3-A694-156585918A0E}"/>
              </a:ext>
            </a:extLst>
          </p:cNvPr>
          <p:cNvSpPr txBox="1"/>
          <p:nvPr/>
        </p:nvSpPr>
        <p:spPr>
          <a:xfrm>
            <a:off x="-2741116" y="1818884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8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</a:defRPr>
            </a:lvl1pPr>
          </a:lstStyle>
          <a:p>
            <a:pPr algn="ctr"/>
            <a:r>
              <a:rPr lang="zh-CN" altLang="en-US" sz="1600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集合向量</a:t>
            </a:r>
            <a:endParaRPr sz="1600" dirty="0">
              <a:sym typeface="Poppins SemiBold"/>
            </a:endParaRPr>
          </a:p>
        </p:txBody>
      </p:sp>
      <p:sp>
        <p:nvSpPr>
          <p:cNvPr id="6" name="Google Shape;364;p29">
            <a:extLst>
              <a:ext uri="{FF2B5EF4-FFF2-40B4-BE49-F238E27FC236}">
                <a16:creationId xmlns:a16="http://schemas.microsoft.com/office/drawing/2014/main" id="{5A953CB4-B478-7D3D-2B7D-86F22DDC39A7}"/>
              </a:ext>
            </a:extLst>
          </p:cNvPr>
          <p:cNvSpPr/>
          <p:nvPr/>
        </p:nvSpPr>
        <p:spPr>
          <a:xfrm>
            <a:off x="-2741116" y="1914649"/>
            <a:ext cx="359342" cy="3593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oogle Shape;365;p29">
            <a:extLst>
              <a:ext uri="{FF2B5EF4-FFF2-40B4-BE49-F238E27FC236}">
                <a16:creationId xmlns:a16="http://schemas.microsoft.com/office/drawing/2014/main" id="{C18C3E95-E3EA-923B-18B4-88C1CBA014CB}"/>
              </a:ext>
            </a:extLst>
          </p:cNvPr>
          <p:cNvCxnSpPr>
            <a:cxnSpLocks/>
          </p:cNvCxnSpPr>
          <p:nvPr/>
        </p:nvCxnSpPr>
        <p:spPr>
          <a:xfrm flipH="1">
            <a:off x="-2741116" y="2094320"/>
            <a:ext cx="3593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8" name="Google Shape;362;p29">
            <a:extLst>
              <a:ext uri="{FF2B5EF4-FFF2-40B4-BE49-F238E27FC236}">
                <a16:creationId xmlns:a16="http://schemas.microsoft.com/office/drawing/2014/main" id="{95206625-67FD-2CAC-4083-D2676B192730}"/>
              </a:ext>
            </a:extLst>
          </p:cNvPr>
          <p:cNvSpPr txBox="1"/>
          <p:nvPr/>
        </p:nvSpPr>
        <p:spPr>
          <a:xfrm>
            <a:off x="-2741116" y="2549426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字符串向量</a:t>
            </a:r>
            <a:endParaRPr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9" name="Google Shape;364;p29">
            <a:extLst>
              <a:ext uri="{FF2B5EF4-FFF2-40B4-BE49-F238E27FC236}">
                <a16:creationId xmlns:a16="http://schemas.microsoft.com/office/drawing/2014/main" id="{E42BABE1-79AA-8F8C-267A-54D780F10057}"/>
              </a:ext>
            </a:extLst>
          </p:cNvPr>
          <p:cNvSpPr/>
          <p:nvPr/>
        </p:nvSpPr>
        <p:spPr>
          <a:xfrm>
            <a:off x="-2741116" y="2645191"/>
            <a:ext cx="359342" cy="359342"/>
          </a:xfrm>
          <a:prstGeom prst="ellips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" name="Google Shape;365;p29">
            <a:extLst>
              <a:ext uri="{FF2B5EF4-FFF2-40B4-BE49-F238E27FC236}">
                <a16:creationId xmlns:a16="http://schemas.microsoft.com/office/drawing/2014/main" id="{1F81ECAA-EBBE-7876-FEC4-1DC4229B597A}"/>
              </a:ext>
            </a:extLst>
          </p:cNvPr>
          <p:cNvCxnSpPr>
            <a:cxnSpLocks/>
          </p:cNvCxnSpPr>
          <p:nvPr/>
        </p:nvCxnSpPr>
        <p:spPr>
          <a:xfrm flipH="1">
            <a:off x="-2741116" y="2824862"/>
            <a:ext cx="3593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1" name="Google Shape;362;p29">
            <a:extLst>
              <a:ext uri="{FF2B5EF4-FFF2-40B4-BE49-F238E27FC236}">
                <a16:creationId xmlns:a16="http://schemas.microsoft.com/office/drawing/2014/main" id="{28F0E920-34E5-FC6A-3363-EF68663E4C7D}"/>
              </a:ext>
            </a:extLst>
          </p:cNvPr>
          <p:cNvSpPr txBox="1"/>
          <p:nvPr/>
        </p:nvSpPr>
        <p:spPr>
          <a:xfrm>
            <a:off x="-2741116" y="3279969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数字向量</a:t>
            </a:r>
            <a:endParaRPr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12" name="Google Shape;364;p29">
            <a:extLst>
              <a:ext uri="{FF2B5EF4-FFF2-40B4-BE49-F238E27FC236}">
                <a16:creationId xmlns:a16="http://schemas.microsoft.com/office/drawing/2014/main" id="{D54C3D0C-FE0F-960C-3CED-25FF1B368C06}"/>
              </a:ext>
            </a:extLst>
          </p:cNvPr>
          <p:cNvSpPr/>
          <p:nvPr/>
        </p:nvSpPr>
        <p:spPr>
          <a:xfrm>
            <a:off x="-2741116" y="3375734"/>
            <a:ext cx="359342" cy="35934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" name="Google Shape;365;p29">
            <a:extLst>
              <a:ext uri="{FF2B5EF4-FFF2-40B4-BE49-F238E27FC236}">
                <a16:creationId xmlns:a16="http://schemas.microsoft.com/office/drawing/2014/main" id="{FFC47D98-50EC-AB0A-9B54-DEB3195D5178}"/>
              </a:ext>
            </a:extLst>
          </p:cNvPr>
          <p:cNvCxnSpPr>
            <a:cxnSpLocks/>
          </p:cNvCxnSpPr>
          <p:nvPr/>
        </p:nvCxnSpPr>
        <p:spPr>
          <a:xfrm flipH="1">
            <a:off x="-2741116" y="3555405"/>
            <a:ext cx="3593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4" name="Google Shape;362;p29">
            <a:extLst>
              <a:ext uri="{FF2B5EF4-FFF2-40B4-BE49-F238E27FC236}">
                <a16:creationId xmlns:a16="http://schemas.microsoft.com/office/drawing/2014/main" id="{F38121CA-FB64-29FC-A30D-D6C7C7029E43}"/>
              </a:ext>
            </a:extLst>
          </p:cNvPr>
          <p:cNvSpPr txBox="1"/>
          <p:nvPr/>
        </p:nvSpPr>
        <p:spPr>
          <a:xfrm>
            <a:off x="-2741116" y="4010512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项目：卡诺图向量</a:t>
            </a:r>
            <a:endParaRPr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15" name="Google Shape;364;p29">
            <a:extLst>
              <a:ext uri="{FF2B5EF4-FFF2-40B4-BE49-F238E27FC236}">
                <a16:creationId xmlns:a16="http://schemas.microsoft.com/office/drawing/2014/main" id="{DFECB5F1-D6D3-317F-372F-4733DB85C791}"/>
              </a:ext>
            </a:extLst>
          </p:cNvPr>
          <p:cNvSpPr/>
          <p:nvPr/>
        </p:nvSpPr>
        <p:spPr>
          <a:xfrm>
            <a:off x="-2741116" y="4106277"/>
            <a:ext cx="359342" cy="35934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6" name="Google Shape;365;p29">
            <a:extLst>
              <a:ext uri="{FF2B5EF4-FFF2-40B4-BE49-F238E27FC236}">
                <a16:creationId xmlns:a16="http://schemas.microsoft.com/office/drawing/2014/main" id="{3BFD8627-F6E0-F782-A453-38D6E4C7D0C3}"/>
              </a:ext>
            </a:extLst>
          </p:cNvPr>
          <p:cNvCxnSpPr>
            <a:cxnSpLocks/>
          </p:cNvCxnSpPr>
          <p:nvPr/>
        </p:nvCxnSpPr>
        <p:spPr>
          <a:xfrm flipH="1">
            <a:off x="-2741116" y="4285948"/>
            <a:ext cx="3593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AA13-0732-3A92-12D9-1382C743E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9F2937B-F785-F600-2484-450B93B2A40A}"/>
              </a:ext>
            </a:extLst>
          </p:cNvPr>
          <p:cNvSpPr txBox="1"/>
          <p:nvPr/>
        </p:nvSpPr>
        <p:spPr>
          <a:xfrm>
            <a:off x="5855547" y="1690825"/>
            <a:ext cx="1419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11</a:t>
            </a:r>
            <a:r>
              <a:rPr lang="zh-CN" altLang="en-US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平方</a:t>
            </a:r>
            <a:endParaRPr lang="en-US" altLang="zh-CN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个座位</a:t>
            </a:r>
            <a:endParaRPr lang="en-US" altLang="zh-CN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787B89-69A8-416C-4A60-72EEBA1E74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171" y="1117598"/>
            <a:ext cx="2852844" cy="2852844"/>
          </a:xfrm>
          <a:prstGeom prst="rect">
            <a:avLst/>
          </a:prstGeom>
        </p:spPr>
      </p:pic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247BFADF-9609-27E1-A99B-BB3FA257BD46}"/>
              </a:ext>
            </a:extLst>
          </p:cNvPr>
          <p:cNvCxnSpPr>
            <a:cxnSpLocks/>
          </p:cNvCxnSpPr>
          <p:nvPr/>
        </p:nvCxnSpPr>
        <p:spPr>
          <a:xfrm rot="10800000">
            <a:off x="2648373" y="1872827"/>
            <a:ext cx="4294294" cy="396240"/>
          </a:xfrm>
          <a:prstGeom prst="bentConnector3">
            <a:avLst/>
          </a:prstGeom>
          <a:ln w="9525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652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EDBAC-500F-A6AF-4C31-5E7C6C72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65EE08-F54F-B353-A5E9-1B6309709C43}"/>
                  </a:ext>
                </a:extLst>
              </p:cNvPr>
              <p:cNvSpPr txBox="1"/>
              <p:nvPr/>
            </p:nvSpPr>
            <p:spPr>
              <a:xfrm>
                <a:off x="4792135" y="1690825"/>
                <a:ext cx="2296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12</a:t>
                </a:r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平方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1∗1.5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+1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2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个座位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65EE08-F54F-B353-A5E9-1B6309709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135" y="1690825"/>
                <a:ext cx="2296160" cy="523220"/>
              </a:xfrm>
              <a:prstGeom prst="rect">
                <a:avLst/>
              </a:prstGeom>
              <a:blipFill>
                <a:blip r:embed="rId3"/>
                <a:stretch>
                  <a:fillRect l="-265" t="-1163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18D1563E-033E-797C-1921-71442604E5D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171" y="1117598"/>
            <a:ext cx="2852844" cy="2852844"/>
          </a:xfrm>
          <a:prstGeom prst="rect">
            <a:avLst/>
          </a:prstGeom>
        </p:spPr>
      </p:pic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DD6DAC64-5FFF-4799-AE41-0A78E475C215}"/>
              </a:ext>
            </a:extLst>
          </p:cNvPr>
          <p:cNvCxnSpPr>
            <a:cxnSpLocks/>
          </p:cNvCxnSpPr>
          <p:nvPr/>
        </p:nvCxnSpPr>
        <p:spPr>
          <a:xfrm rot="10800000">
            <a:off x="1209041" y="2011681"/>
            <a:ext cx="5733627" cy="257387"/>
          </a:xfrm>
          <a:prstGeom prst="bentConnector3">
            <a:avLst/>
          </a:prstGeom>
          <a:ln w="9525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756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051F-D62E-7409-D3BC-B58D5B83D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D24915-F3FC-B42A-5377-811293BE9862}"/>
                  </a:ext>
                </a:extLst>
              </p:cNvPr>
              <p:cNvSpPr txBox="1"/>
              <p:nvPr/>
            </p:nvSpPr>
            <p:spPr>
              <a:xfrm>
                <a:off x="5184987" y="1690825"/>
                <a:ext cx="2296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14</a:t>
                </a:r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平方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2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∗1.5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+1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4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个座位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D24915-F3FC-B42A-5377-811293BE9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987" y="1690825"/>
                <a:ext cx="2296160" cy="523220"/>
              </a:xfrm>
              <a:prstGeom prst="rect">
                <a:avLst/>
              </a:prstGeom>
              <a:blipFill>
                <a:blip r:embed="rId3"/>
                <a:stretch>
                  <a:fillRect l="-532" t="-1163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B4FBA2C-6E25-A09A-ABE1-2369C2F81D4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171" y="1117598"/>
            <a:ext cx="2852844" cy="2852844"/>
          </a:xfrm>
          <a:prstGeom prst="rect">
            <a:avLst/>
          </a:prstGeom>
        </p:spPr>
      </p:pic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D4F63F21-ECEE-58DC-54B9-55ABEA81B2A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66161" y="2269068"/>
            <a:ext cx="3376509" cy="1307251"/>
          </a:xfrm>
          <a:prstGeom prst="bentConnector3">
            <a:avLst/>
          </a:prstGeom>
          <a:ln w="9525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4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9B3EF-7FFC-AE24-F4E0-D8219D5FD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591D16E-D133-F219-22A0-D5DFD7259696}"/>
                  </a:ext>
                </a:extLst>
              </p:cNvPr>
              <p:cNvSpPr txBox="1"/>
              <p:nvPr/>
            </p:nvSpPr>
            <p:spPr>
              <a:xfrm>
                <a:off x="5375911" y="1690825"/>
                <a:ext cx="2296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17</a:t>
                </a:r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平方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4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∗1.5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+1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7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个座位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591D16E-D133-F219-22A0-D5DFD7259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11" y="1690825"/>
                <a:ext cx="2296160" cy="523220"/>
              </a:xfrm>
              <a:prstGeom prst="rect">
                <a:avLst/>
              </a:prstGeom>
              <a:blipFill>
                <a:blip r:embed="rId3"/>
                <a:stretch>
                  <a:fillRect l="-531" t="-1163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4B8A66A0-CE3F-7DE2-0F5A-3953B231407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171" y="1117598"/>
            <a:ext cx="2852844" cy="2852844"/>
          </a:xfrm>
          <a:prstGeom prst="rect">
            <a:avLst/>
          </a:prstGeom>
        </p:spPr>
      </p:pic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672BEEDC-2CB7-BC12-6192-8FE5C4BD250C}"/>
              </a:ext>
            </a:extLst>
          </p:cNvPr>
          <p:cNvCxnSpPr>
            <a:cxnSpLocks/>
          </p:cNvCxnSpPr>
          <p:nvPr/>
        </p:nvCxnSpPr>
        <p:spPr>
          <a:xfrm rot="10800000">
            <a:off x="3671147" y="1801707"/>
            <a:ext cx="3271524" cy="467360"/>
          </a:xfrm>
          <a:prstGeom prst="bentConnector3">
            <a:avLst/>
          </a:prstGeom>
          <a:ln w="9525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96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0E10F-2545-D956-CC1B-B5965586C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2795F6A-6D44-11FE-A7DA-1DC6A93C71E9}"/>
                  </a:ext>
                </a:extLst>
              </p:cNvPr>
              <p:cNvSpPr txBox="1"/>
              <p:nvPr/>
            </p:nvSpPr>
            <p:spPr>
              <a:xfrm>
                <a:off x="5184987" y="1690825"/>
                <a:ext cx="27161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461</a:t>
                </a:r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平方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300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∗1.5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+1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451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个座位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2795F6A-6D44-11FE-A7DA-1DC6A93C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987" y="1690825"/>
                <a:ext cx="2716106" cy="523220"/>
              </a:xfrm>
              <a:prstGeom prst="rect">
                <a:avLst/>
              </a:prstGeom>
              <a:blipFill>
                <a:blip r:embed="rId3"/>
                <a:stretch>
                  <a:fillRect l="-449" t="-1163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3BED4837-C330-1667-02FB-892D46B46E6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171" y="1117598"/>
            <a:ext cx="2852844" cy="2852844"/>
          </a:xfrm>
          <a:prstGeom prst="rect">
            <a:avLst/>
          </a:prstGeom>
        </p:spPr>
      </p:pic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72D2211C-4CC3-52E1-F6D3-C5100762C80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26641" y="2269066"/>
            <a:ext cx="4616031" cy="1124373"/>
          </a:xfrm>
          <a:prstGeom prst="bentConnector3">
            <a:avLst/>
          </a:prstGeom>
          <a:ln w="9525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11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0C8E7-EB0C-A2DE-0D4E-B4D4C83A8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320E1-606E-2A29-36A7-ED816A6F7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实现思路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DAC01F0-ECFB-4402-C1A7-C789BCD99F4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P1.2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D735DB65-400A-5CB4-3296-9E46472B8E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359530A-E570-914E-2056-FD768F38B2BE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E462274F-7480-0393-6F6C-67B1F067F672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8E63130B-673F-6988-1A0A-8363C2B66F53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4213A9C1-1858-B8D6-6861-5E3F2A391BCC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185BF388-C12A-3A31-BE4C-766729DD632B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0995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CCAF6292-5C69-13E2-14F4-6EC4DC94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8A80AF3B-2039-FAB9-2A3E-40A2CF1062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0CEF7163-70E6-AAE9-A15B-50F39605A2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D2CC2F0-BD5F-E3BC-009C-DE051193815F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ED701AA2-27CD-B114-F7FC-D173DD402DA2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E7C05575-1EB3-B2DF-72B6-69AB9C9283F3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1C6E4D55-3CD2-C096-4CAC-B8C13C3FB9DC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63B4988F-D734-E364-7F01-93B7A8FA933F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E4A88A5-000E-5992-2743-DEF128113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822697"/>
              </p:ext>
            </p:extLst>
          </p:nvPr>
        </p:nvGraphicFramePr>
        <p:xfrm>
          <a:off x="-5882056" y="371313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ED4B809C-64E8-6F81-65FE-55158F7439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-5528736" y="2214482"/>
            <a:ext cx="5300136" cy="1120655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2A01FEA5-9CD4-B564-F9B3-61ACC6F43918}"/>
              </a:ext>
            </a:extLst>
          </p:cNvPr>
          <p:cNvSpPr/>
          <p:nvPr/>
        </p:nvSpPr>
        <p:spPr>
          <a:xfrm rot="16200000">
            <a:off x="-5962646" y="3552725"/>
            <a:ext cx="214927" cy="53744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3C198E00-194E-32CC-FB53-09F7B684DD9E}"/>
              </a:ext>
            </a:extLst>
          </p:cNvPr>
          <p:cNvSpPr/>
          <p:nvPr/>
        </p:nvSpPr>
        <p:spPr>
          <a:xfrm rot="16200000">
            <a:off x="-6189317" y="3236278"/>
            <a:ext cx="688445" cy="73923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48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DB7240CF-6746-79FE-9461-25E8597E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DD51EEA7-6EE9-A9DD-5744-9891720984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2CD556C7-077C-3FB3-AF63-97A7EEE533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9B8C09E-BF01-6FE5-23EE-0AE76E7B7498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E71405B9-293B-2424-7218-41883FD7ACC9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72101E1B-DAB1-ADF3-77C0-BB6AB1119EF7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EE969926-1636-824A-11E1-356B4CD8AF6D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51391F94-1F8B-B386-7019-3DC9DB5BB47D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B38102B-3246-7FF1-6DE1-639E2BD5F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099571"/>
              </p:ext>
            </p:extLst>
          </p:nvPr>
        </p:nvGraphicFramePr>
        <p:xfrm>
          <a:off x="2525244" y="371313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EB7AFF5F-99C0-A4BB-E02F-E6CCC6E8AE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0850" y="2778156"/>
            <a:ext cx="1517225" cy="248435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DDE0E381-E8FF-6507-047C-450E62B2EAAA}"/>
              </a:ext>
            </a:extLst>
          </p:cNvPr>
          <p:cNvSpPr/>
          <p:nvPr/>
        </p:nvSpPr>
        <p:spPr>
          <a:xfrm rot="16200000">
            <a:off x="4086321" y="1911058"/>
            <a:ext cx="214927" cy="3337079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099CEA66-5DFD-824E-0F05-D22497D40055}"/>
              </a:ext>
            </a:extLst>
          </p:cNvPr>
          <p:cNvSpPr/>
          <p:nvPr/>
        </p:nvSpPr>
        <p:spPr>
          <a:xfrm rot="16200000">
            <a:off x="4568621" y="885641"/>
            <a:ext cx="688445" cy="4775199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16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3491B5B1-A01A-011D-BE78-598EB30B5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E97DF05A-3956-EB71-6036-0F9169EFF7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504F2A23-2E8D-B57D-A8F6-65E3AD1F86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EF0E03C-218D-51A4-8416-B2BBEED693DB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D19FC3D5-4ED1-649E-6A04-27457A6C2FE5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C32689BE-14E9-F5B3-D540-BC5A457A62D8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6799BF3E-31BA-FF3E-4FF1-1F3A41906D8A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756F9471-7D5B-29B7-3B92-7CDB59D639AF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141D25D-DF29-F48C-6A4C-938106D59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431273"/>
              </p:ext>
            </p:extLst>
          </p:nvPr>
        </p:nvGraphicFramePr>
        <p:xfrm>
          <a:off x="2525244" y="371313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AD4C1FD3-02B6-5A75-D3F2-3943FB1DF27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0850" y="2778156"/>
            <a:ext cx="1517225" cy="248435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3078E290-22CD-6399-18EF-6A10E5B09A52}"/>
              </a:ext>
            </a:extLst>
          </p:cNvPr>
          <p:cNvSpPr/>
          <p:nvPr/>
        </p:nvSpPr>
        <p:spPr>
          <a:xfrm rot="16200000">
            <a:off x="4321022" y="1676356"/>
            <a:ext cx="214927" cy="3806482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41CBBF27-F653-9005-8F46-7BE12F6F2012}"/>
              </a:ext>
            </a:extLst>
          </p:cNvPr>
          <p:cNvSpPr/>
          <p:nvPr/>
        </p:nvSpPr>
        <p:spPr>
          <a:xfrm rot="16200000">
            <a:off x="4568621" y="885641"/>
            <a:ext cx="688445" cy="4775199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29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500DD458-7E70-A02A-CB13-264E68ED0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6A2D9E7F-7FFB-FEA9-8078-B5387FE44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FD2B8FF7-D163-B913-D282-2E498CE9EA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89FEC64-A73A-3FCA-9E41-293934E9E74E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267A5BD8-BB30-7E04-0495-4EBA1235D4BC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3F1B4E8D-4405-8251-2D83-AA98C2DCDC5F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53B9B1C3-0F10-E2D5-F5D6-1F3ACF67DB21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2EE22E99-C888-3579-5CB2-33C51F71AC3C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5ADF0AB-CBAA-6C4F-6F15-89C385DAA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616854"/>
              </p:ext>
            </p:extLst>
          </p:nvPr>
        </p:nvGraphicFramePr>
        <p:xfrm>
          <a:off x="2525244" y="371313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A41B6FAA-D1F2-3689-3689-EEFEB36CF0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0850" y="2778156"/>
            <a:ext cx="1517225" cy="248435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8CFCEB0C-6A13-F42F-5B47-BC355AA01B32}"/>
              </a:ext>
            </a:extLst>
          </p:cNvPr>
          <p:cNvSpPr/>
          <p:nvPr/>
        </p:nvSpPr>
        <p:spPr>
          <a:xfrm rot="16200000">
            <a:off x="4805380" y="1191996"/>
            <a:ext cx="214927" cy="4775199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C4251905-6F3D-0A54-EA93-3A30E73E00B1}"/>
              </a:ext>
            </a:extLst>
          </p:cNvPr>
          <p:cNvSpPr/>
          <p:nvPr/>
        </p:nvSpPr>
        <p:spPr>
          <a:xfrm rot="16200000">
            <a:off x="4568621" y="885641"/>
            <a:ext cx="688445" cy="4775199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78447C6-B122-24DA-C54D-A44C8E4D4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12599"/>
              </p:ext>
            </p:extLst>
          </p:nvPr>
        </p:nvGraphicFramePr>
        <p:xfrm>
          <a:off x="7323498" y="-5519576"/>
          <a:ext cx="11565232" cy="147561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722827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3523895115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948853238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3980999804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2312912151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3588593695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896822454"/>
                    </a:ext>
                  </a:extLst>
                </a:gridCol>
              </a:tblGrid>
              <a:tr h="147561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4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4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4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4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4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4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4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4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4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4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4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4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34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 txBox="1">
            <a:spLocks noGrp="1"/>
          </p:cNvSpPr>
          <p:nvPr>
            <p:ph type="title"/>
          </p:nvPr>
        </p:nvSpPr>
        <p:spPr>
          <a:xfrm>
            <a:off x="720000" y="3191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目录</a:t>
            </a:r>
            <a:endParaRPr dirty="0"/>
          </a:p>
        </p:txBody>
      </p:sp>
      <p:sp>
        <p:nvSpPr>
          <p:cNvPr id="362" name="Google Shape;362;p29"/>
          <p:cNvSpPr txBox="1"/>
          <p:nvPr/>
        </p:nvSpPr>
        <p:spPr>
          <a:xfrm>
            <a:off x="1771812" y="1088341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8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</a:defRPr>
            </a:lvl1pPr>
          </a:lstStyle>
          <a:p>
            <a:pPr algn="ctr"/>
            <a:r>
              <a:rPr lang="zh-CN" altLang="en-US" sz="1600" dirty="0">
                <a:sym typeface="Poppins SemiBold"/>
              </a:rPr>
              <a:t>抽象向量</a:t>
            </a:r>
            <a:endParaRPr sz="1600" dirty="0">
              <a:sym typeface="Poppins SemiBold"/>
            </a:endParaRPr>
          </a:p>
        </p:txBody>
      </p:sp>
      <p:sp>
        <p:nvSpPr>
          <p:cNvPr id="364" name="Google Shape;364;p29"/>
          <p:cNvSpPr/>
          <p:nvPr/>
        </p:nvSpPr>
        <p:spPr>
          <a:xfrm>
            <a:off x="882618" y="1184106"/>
            <a:ext cx="359342" cy="359342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65" name="Google Shape;365;p29"/>
          <p:cNvCxnSpPr>
            <a:cxnSpLocks/>
            <a:stCxn id="364" idx="6"/>
            <a:endCxn id="362" idx="1"/>
          </p:cNvCxnSpPr>
          <p:nvPr/>
        </p:nvCxnSpPr>
        <p:spPr>
          <a:xfrm>
            <a:off x="1241960" y="1363777"/>
            <a:ext cx="5298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" name="Google Shape;362;p29">
            <a:extLst>
              <a:ext uri="{FF2B5EF4-FFF2-40B4-BE49-F238E27FC236}">
                <a16:creationId xmlns:a16="http://schemas.microsoft.com/office/drawing/2014/main" id="{BCBD8C6A-F176-3C78-A407-05EDF97C8E48}"/>
              </a:ext>
            </a:extLst>
          </p:cNvPr>
          <p:cNvSpPr txBox="1"/>
          <p:nvPr/>
        </p:nvSpPr>
        <p:spPr>
          <a:xfrm>
            <a:off x="1901369" y="1818884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8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</a:defRPr>
            </a:lvl1pPr>
          </a:lstStyle>
          <a:p>
            <a:pPr algn="ctr"/>
            <a:r>
              <a:rPr lang="zh-CN" altLang="en-US" sz="1600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集合向量</a:t>
            </a:r>
            <a:endParaRPr sz="1600" dirty="0">
              <a:sym typeface="Poppins SemiBold"/>
            </a:endParaRPr>
          </a:p>
        </p:txBody>
      </p:sp>
      <p:sp>
        <p:nvSpPr>
          <p:cNvPr id="4" name="Google Shape;364;p29">
            <a:extLst>
              <a:ext uri="{FF2B5EF4-FFF2-40B4-BE49-F238E27FC236}">
                <a16:creationId xmlns:a16="http://schemas.microsoft.com/office/drawing/2014/main" id="{D45D8956-2BAB-03DB-E1BF-CF124AE41989}"/>
              </a:ext>
            </a:extLst>
          </p:cNvPr>
          <p:cNvSpPr/>
          <p:nvPr/>
        </p:nvSpPr>
        <p:spPr>
          <a:xfrm>
            <a:off x="1012175" y="1914649"/>
            <a:ext cx="359342" cy="3593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" name="Google Shape;365;p29">
            <a:extLst>
              <a:ext uri="{FF2B5EF4-FFF2-40B4-BE49-F238E27FC236}">
                <a16:creationId xmlns:a16="http://schemas.microsoft.com/office/drawing/2014/main" id="{5836B9D7-67BB-856C-8713-23C8706A048F}"/>
              </a:ext>
            </a:extLst>
          </p:cNvPr>
          <p:cNvCxnSpPr>
            <a:cxnSpLocks/>
            <a:stCxn id="4" idx="6"/>
            <a:endCxn id="3" idx="1"/>
          </p:cNvCxnSpPr>
          <p:nvPr/>
        </p:nvCxnSpPr>
        <p:spPr>
          <a:xfrm>
            <a:off x="1371517" y="2094320"/>
            <a:ext cx="5298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6" name="Google Shape;362;p29">
            <a:extLst>
              <a:ext uri="{FF2B5EF4-FFF2-40B4-BE49-F238E27FC236}">
                <a16:creationId xmlns:a16="http://schemas.microsoft.com/office/drawing/2014/main" id="{03A788DE-EE6C-1571-9DAD-676C8AB31E04}"/>
              </a:ext>
            </a:extLst>
          </p:cNvPr>
          <p:cNvSpPr txBox="1"/>
          <p:nvPr/>
        </p:nvSpPr>
        <p:spPr>
          <a:xfrm>
            <a:off x="2030926" y="2549426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字符串向量</a:t>
            </a:r>
            <a:endParaRPr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7" name="Google Shape;364;p29">
            <a:extLst>
              <a:ext uri="{FF2B5EF4-FFF2-40B4-BE49-F238E27FC236}">
                <a16:creationId xmlns:a16="http://schemas.microsoft.com/office/drawing/2014/main" id="{BCE3CDED-0240-AFEC-0416-842EDC55E3CE}"/>
              </a:ext>
            </a:extLst>
          </p:cNvPr>
          <p:cNvSpPr/>
          <p:nvPr/>
        </p:nvSpPr>
        <p:spPr>
          <a:xfrm>
            <a:off x="1141732" y="2645191"/>
            <a:ext cx="359342" cy="359342"/>
          </a:xfrm>
          <a:prstGeom prst="ellips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" name="Google Shape;365;p29">
            <a:extLst>
              <a:ext uri="{FF2B5EF4-FFF2-40B4-BE49-F238E27FC236}">
                <a16:creationId xmlns:a16="http://schemas.microsoft.com/office/drawing/2014/main" id="{F0CFC0A2-9618-E28E-1901-9642C6579208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501073" y="2824862"/>
            <a:ext cx="5298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" name="Google Shape;362;p29">
            <a:extLst>
              <a:ext uri="{FF2B5EF4-FFF2-40B4-BE49-F238E27FC236}">
                <a16:creationId xmlns:a16="http://schemas.microsoft.com/office/drawing/2014/main" id="{2C0132CD-09D7-814F-2681-45CEB692C229}"/>
              </a:ext>
            </a:extLst>
          </p:cNvPr>
          <p:cNvSpPr txBox="1"/>
          <p:nvPr/>
        </p:nvSpPr>
        <p:spPr>
          <a:xfrm>
            <a:off x="2160483" y="3279969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数字向量</a:t>
            </a:r>
            <a:endParaRPr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9" name="Google Shape;364;p29">
            <a:extLst>
              <a:ext uri="{FF2B5EF4-FFF2-40B4-BE49-F238E27FC236}">
                <a16:creationId xmlns:a16="http://schemas.microsoft.com/office/drawing/2014/main" id="{67FE8567-4F8C-30C1-FDC0-1DC3D695EE4D}"/>
              </a:ext>
            </a:extLst>
          </p:cNvPr>
          <p:cNvSpPr/>
          <p:nvPr/>
        </p:nvSpPr>
        <p:spPr>
          <a:xfrm>
            <a:off x="1271289" y="3375734"/>
            <a:ext cx="359342" cy="35934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" name="Google Shape;365;p29">
            <a:extLst>
              <a:ext uri="{FF2B5EF4-FFF2-40B4-BE49-F238E27FC236}">
                <a16:creationId xmlns:a16="http://schemas.microsoft.com/office/drawing/2014/main" id="{CBD21B38-8CB6-1147-EBBB-6E48B0B1FF26}"/>
              </a:ext>
            </a:extLst>
          </p:cNvPr>
          <p:cNvCxnSpPr>
            <a:cxnSpLocks/>
            <a:stCxn id="9" idx="6"/>
            <a:endCxn id="2" idx="1"/>
          </p:cNvCxnSpPr>
          <p:nvPr/>
        </p:nvCxnSpPr>
        <p:spPr>
          <a:xfrm>
            <a:off x="1630630" y="3555405"/>
            <a:ext cx="5298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3" name="Google Shape;362;p29">
            <a:extLst>
              <a:ext uri="{FF2B5EF4-FFF2-40B4-BE49-F238E27FC236}">
                <a16:creationId xmlns:a16="http://schemas.microsoft.com/office/drawing/2014/main" id="{36CB0311-BF5F-6D97-7D06-02B09C83AA8F}"/>
              </a:ext>
            </a:extLst>
          </p:cNvPr>
          <p:cNvSpPr txBox="1"/>
          <p:nvPr/>
        </p:nvSpPr>
        <p:spPr>
          <a:xfrm>
            <a:off x="2312883" y="4010512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项目：卡诺图向量</a:t>
            </a:r>
            <a:endParaRPr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14" name="Google Shape;364;p29">
            <a:extLst>
              <a:ext uri="{FF2B5EF4-FFF2-40B4-BE49-F238E27FC236}">
                <a16:creationId xmlns:a16="http://schemas.microsoft.com/office/drawing/2014/main" id="{C521744F-EBDD-9C2A-02D2-035DBF0BEBAF}"/>
              </a:ext>
            </a:extLst>
          </p:cNvPr>
          <p:cNvSpPr/>
          <p:nvPr/>
        </p:nvSpPr>
        <p:spPr>
          <a:xfrm>
            <a:off x="1423689" y="4106277"/>
            <a:ext cx="359342" cy="35934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" name="Google Shape;365;p29">
            <a:extLst>
              <a:ext uri="{FF2B5EF4-FFF2-40B4-BE49-F238E27FC236}">
                <a16:creationId xmlns:a16="http://schemas.microsoft.com/office/drawing/2014/main" id="{562B6745-F397-6285-C2BB-3053B6ED701E}"/>
              </a:ext>
            </a:extLst>
          </p:cNvPr>
          <p:cNvCxnSpPr>
            <a:cxnSpLocks/>
            <a:stCxn id="14" idx="6"/>
            <a:endCxn id="13" idx="1"/>
          </p:cNvCxnSpPr>
          <p:nvPr/>
        </p:nvCxnSpPr>
        <p:spPr>
          <a:xfrm>
            <a:off x="1783030" y="4285948"/>
            <a:ext cx="5298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B26A93D9-CF6C-6687-30FF-4501D23F6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85024050-7A33-57E6-3D67-B0C42A43C8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20C652D2-8866-08E9-72DA-CFB1488E6F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073199D-D081-BA58-A0FC-083EF461FCE8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C88475D4-448B-4F0D-58ED-3220DCE89D88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0B0DA1C6-9A6E-1814-7B0C-2446D144F931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4B9DD307-940C-BF55-78CF-E2D8E600C4AC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703C8965-3158-BF9F-F97C-72129E52C3B4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04E6B1F-97C2-34E2-C103-42F085EC83C9}"/>
              </a:ext>
            </a:extLst>
          </p:cNvPr>
          <p:cNvGraphicFramePr>
            <a:graphicFrameLocks noGrp="1"/>
          </p:cNvGraphicFramePr>
          <p:nvPr/>
        </p:nvGraphicFramePr>
        <p:xfrm>
          <a:off x="2525244" y="371313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1BFAD72E-E6B1-529F-F726-163EE1682D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0850" y="2778156"/>
            <a:ext cx="1517225" cy="248435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1D68F014-1D66-3910-BBFC-BBADC9AB274B}"/>
              </a:ext>
            </a:extLst>
          </p:cNvPr>
          <p:cNvSpPr/>
          <p:nvPr/>
        </p:nvSpPr>
        <p:spPr>
          <a:xfrm rot="16200000">
            <a:off x="4805380" y="1191996"/>
            <a:ext cx="214927" cy="4775199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7DFB745A-EBC9-D427-A274-FC89E6C4368A}"/>
              </a:ext>
            </a:extLst>
          </p:cNvPr>
          <p:cNvSpPr/>
          <p:nvPr/>
        </p:nvSpPr>
        <p:spPr>
          <a:xfrm rot="16200000">
            <a:off x="4568621" y="885641"/>
            <a:ext cx="688445" cy="4775199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E40A4D3-B76C-3737-7DD5-A3747DD7A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61955"/>
              </p:ext>
            </p:extLst>
          </p:nvPr>
        </p:nvGraphicFramePr>
        <p:xfrm>
          <a:off x="3142770" y="1705472"/>
          <a:ext cx="5521456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5091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2389511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948853238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980999804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1291215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8859369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896822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48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B4A249F4-6CC8-A082-37E8-63E41A513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04F0AC1A-E0C2-33CF-2945-8CA9CD4597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098B27B2-C996-0064-44E8-061FB6E9A6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F598735-6391-F202-8794-E6112819B3F7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2319C9DF-0D21-6FBA-EF56-00ECD37494E5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7B04E7B9-8F10-FB06-765F-53FDB1AA6A4E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E98AF0A5-B07D-8EF2-8CAA-CFCD2D489FF5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41167278-5D2C-31F1-E4E2-0980D99AF4A0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C4FFF3E-AFD8-A505-D462-5C0D5C0962BB}"/>
              </a:ext>
            </a:extLst>
          </p:cNvPr>
          <p:cNvGraphicFramePr>
            <a:graphicFrameLocks noGrp="1"/>
          </p:cNvGraphicFramePr>
          <p:nvPr/>
        </p:nvGraphicFramePr>
        <p:xfrm>
          <a:off x="2525244" y="371313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575EA03F-BABF-6898-EA6A-C93BFCE8320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0850" y="2778156"/>
            <a:ext cx="1517225" cy="248435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4E2696C2-39D7-869C-36A4-AA7F23BBFC65}"/>
              </a:ext>
            </a:extLst>
          </p:cNvPr>
          <p:cNvSpPr/>
          <p:nvPr/>
        </p:nvSpPr>
        <p:spPr>
          <a:xfrm rot="16200000">
            <a:off x="4805380" y="1191996"/>
            <a:ext cx="214927" cy="4775199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0C57FEBC-A747-3EA9-CFF8-4746FD170B0F}"/>
              </a:ext>
            </a:extLst>
          </p:cNvPr>
          <p:cNvSpPr/>
          <p:nvPr/>
        </p:nvSpPr>
        <p:spPr>
          <a:xfrm rot="16200000">
            <a:off x="4568621" y="885641"/>
            <a:ext cx="688445" cy="4775199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ED6CBA1-3A02-0F36-894E-5304C526D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97165"/>
              </p:ext>
            </p:extLst>
          </p:nvPr>
        </p:nvGraphicFramePr>
        <p:xfrm>
          <a:off x="3088640" y="1705472"/>
          <a:ext cx="5575584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52389511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948853238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980999804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31291215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58859369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896822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68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0D4BEE68-C446-7DAA-C951-09A2C3976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D3A2799C-F7A4-458F-9887-19B2113400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56F28F0E-68DD-1969-3B57-F7EDA33177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EF70F4D-E981-C178-E7B9-0A4AA347ADEA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C5B84181-92AF-AFC5-C16A-F39C4D6851BF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66162F7D-249E-AD6D-2AB6-4272F4AEB711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A4DF0E93-6E7C-7ECF-E06D-251E799254C4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7D296B9E-DD66-C03D-4B33-73B38A8ED653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A87C2EC-42AE-3CDE-7FE3-A6CDCE872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694450"/>
              </p:ext>
            </p:extLst>
          </p:nvPr>
        </p:nvGraphicFramePr>
        <p:xfrm>
          <a:off x="-1513357" y="5838271"/>
          <a:ext cx="2131420" cy="223862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213142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22386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64D986C5-D403-8880-79C6-B619DFF62744}"/>
              </a:ext>
            </a:extLst>
          </p:cNvPr>
          <p:cNvCxnSpPr>
            <a:cxnSpLocks/>
          </p:cNvCxnSpPr>
          <p:nvPr/>
        </p:nvCxnSpPr>
        <p:spPr>
          <a:xfrm rot="5400000">
            <a:off x="1389382" y="2597937"/>
            <a:ext cx="1590039" cy="681687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9BA07F08-2A56-9350-72D6-BF10292428BC}"/>
              </a:ext>
            </a:extLst>
          </p:cNvPr>
          <p:cNvSpPr/>
          <p:nvPr/>
        </p:nvSpPr>
        <p:spPr>
          <a:xfrm rot="16200000">
            <a:off x="3255472" y="1882179"/>
            <a:ext cx="214927" cy="3488315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DCD0A4EB-7087-C2A5-10EC-F4A313AB3BAB}"/>
              </a:ext>
            </a:extLst>
          </p:cNvPr>
          <p:cNvSpPr/>
          <p:nvPr/>
        </p:nvSpPr>
        <p:spPr>
          <a:xfrm rot="16200000">
            <a:off x="4062348" y="485449"/>
            <a:ext cx="688445" cy="5575584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5E649DD-1FD0-5118-1794-3BA501EF9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018510"/>
              </p:ext>
            </p:extLst>
          </p:nvPr>
        </p:nvGraphicFramePr>
        <p:xfrm>
          <a:off x="1618779" y="3789737"/>
          <a:ext cx="5575584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52389511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948853238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980999804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31291215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58859369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896822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124DA5E-DCE8-0F3F-4A95-47F8C8606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20455"/>
              </p:ext>
            </p:extLst>
          </p:nvPr>
        </p:nvGraphicFramePr>
        <p:xfrm>
          <a:off x="4405064" y="3789737"/>
          <a:ext cx="2090844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1413934904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82496931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645089730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28284271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39433902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222060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26535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4AE800E-2A00-5192-C234-F7C764448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258812"/>
              </p:ext>
            </p:extLst>
          </p:nvPr>
        </p:nvGraphicFramePr>
        <p:xfrm>
          <a:off x="1618779" y="3789737"/>
          <a:ext cx="2787792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898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12F44614-CB40-5AEE-106D-5342D51FE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BA2B9A3A-D8A9-FA62-1C1F-63A17BE0F6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8CB2127C-23C0-760E-891F-30EF420BA5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3B47A0E-CBDD-B084-83CE-9D334D5D0799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2726CB1A-ADC1-EE90-1909-19294B4BE9F0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ED92D5AD-C118-9D25-76FC-EA4AFAA9C388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93C26F3D-F41F-1435-7746-804FAA7DD973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FF8C8324-1F36-9BEC-AAFA-3F784C4FEC71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01EECCE-AE9E-C7A8-374B-5B5C97D6CDDC}"/>
              </a:ext>
            </a:extLst>
          </p:cNvPr>
          <p:cNvGraphicFramePr>
            <a:graphicFrameLocks noGrp="1"/>
          </p:cNvGraphicFramePr>
          <p:nvPr/>
        </p:nvGraphicFramePr>
        <p:xfrm>
          <a:off x="-1513357" y="5838271"/>
          <a:ext cx="2131420" cy="223862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213142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22386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690B9002-03E7-A417-FC1F-4D13807A369D}"/>
              </a:ext>
            </a:extLst>
          </p:cNvPr>
          <p:cNvCxnSpPr>
            <a:cxnSpLocks/>
          </p:cNvCxnSpPr>
          <p:nvPr/>
        </p:nvCxnSpPr>
        <p:spPr>
          <a:xfrm rot="5400000">
            <a:off x="1389382" y="2597937"/>
            <a:ext cx="1590039" cy="681687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71220746-B911-DBDF-272A-3078003B06FB}"/>
              </a:ext>
            </a:extLst>
          </p:cNvPr>
          <p:cNvSpPr/>
          <p:nvPr/>
        </p:nvSpPr>
        <p:spPr>
          <a:xfrm rot="16200000">
            <a:off x="3590752" y="1546898"/>
            <a:ext cx="214927" cy="4158875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71F75C98-D9E4-0832-22EF-34546E5B2DE3}"/>
              </a:ext>
            </a:extLst>
          </p:cNvPr>
          <p:cNvSpPr/>
          <p:nvPr/>
        </p:nvSpPr>
        <p:spPr>
          <a:xfrm rot="16200000">
            <a:off x="4062348" y="485449"/>
            <a:ext cx="688445" cy="5575584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35E01B4-F991-D9E1-AFB1-0C2421777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982187"/>
              </p:ext>
            </p:extLst>
          </p:nvPr>
        </p:nvGraphicFramePr>
        <p:xfrm>
          <a:off x="1618779" y="3789737"/>
          <a:ext cx="2787792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1F67D7F-6F28-03C2-4EF5-782C1AB95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935709"/>
              </p:ext>
            </p:extLst>
          </p:nvPr>
        </p:nvGraphicFramePr>
        <p:xfrm>
          <a:off x="5103519" y="3789737"/>
          <a:ext cx="2090844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1413934904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82496931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645089730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28284271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39433902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222060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26535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01B0E96-6388-2D98-52E5-CEDA06019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730670"/>
              </p:ext>
            </p:extLst>
          </p:nvPr>
        </p:nvGraphicFramePr>
        <p:xfrm>
          <a:off x="4406570" y="3789737"/>
          <a:ext cx="696948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647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D4270C14-FDC1-5295-A939-BBB63E2DB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B59671EE-AA1B-1129-68DF-9A44C91444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9A478676-4F7B-E28F-6E7E-5DBD85A79A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EAACB50-D2BF-8E30-4097-548B1C96B613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BDB7E5B0-B3E6-4A41-5763-960D2CADE2E3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C2B86DB7-69FB-10E9-3D83-B9577E5C9B39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AD982079-D481-F9C9-D02D-D3A8E4186B6E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D0B025AE-0556-A371-4D45-2D83D298B33A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83FEC0A-66C8-9002-71B1-5C947C234C6A}"/>
              </a:ext>
            </a:extLst>
          </p:cNvPr>
          <p:cNvGraphicFramePr>
            <a:graphicFrameLocks noGrp="1"/>
          </p:cNvGraphicFramePr>
          <p:nvPr/>
        </p:nvGraphicFramePr>
        <p:xfrm>
          <a:off x="-1513357" y="5838271"/>
          <a:ext cx="2131420" cy="223862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213142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22386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3FB0F366-C364-ABFD-D8C3-4609606FA9EA}"/>
              </a:ext>
            </a:extLst>
          </p:cNvPr>
          <p:cNvCxnSpPr>
            <a:cxnSpLocks/>
          </p:cNvCxnSpPr>
          <p:nvPr/>
        </p:nvCxnSpPr>
        <p:spPr>
          <a:xfrm rot="5400000">
            <a:off x="1389382" y="2597937"/>
            <a:ext cx="1590039" cy="681687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55019E57-1934-6077-9A59-B47A5E158D53}"/>
              </a:ext>
            </a:extLst>
          </p:cNvPr>
          <p:cNvSpPr/>
          <p:nvPr/>
        </p:nvSpPr>
        <p:spPr>
          <a:xfrm rot="16200000">
            <a:off x="2022726" y="3114924"/>
            <a:ext cx="214927" cy="1022822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9FF5E034-2985-9CF3-4AE1-C804E6BB665F}"/>
              </a:ext>
            </a:extLst>
          </p:cNvPr>
          <p:cNvSpPr/>
          <p:nvPr/>
        </p:nvSpPr>
        <p:spPr>
          <a:xfrm rot="16200000">
            <a:off x="4062348" y="485449"/>
            <a:ext cx="688445" cy="5575584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3EAB183-D5A5-09E9-F34D-A3FE0F5DA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17331"/>
              </p:ext>
            </p:extLst>
          </p:nvPr>
        </p:nvGraphicFramePr>
        <p:xfrm>
          <a:off x="1618779" y="3789737"/>
          <a:ext cx="2787792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CC379C7-DA0E-FF5E-EAD6-3DB0FFF82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766984"/>
              </p:ext>
            </p:extLst>
          </p:nvPr>
        </p:nvGraphicFramePr>
        <p:xfrm>
          <a:off x="5103519" y="3789737"/>
          <a:ext cx="2090844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1413934904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82496931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645089730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28284271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39433902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222060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26535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59C670E9-E663-CA70-99B6-38B920289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621309"/>
              </p:ext>
            </p:extLst>
          </p:nvPr>
        </p:nvGraphicFramePr>
        <p:xfrm>
          <a:off x="4406570" y="3789737"/>
          <a:ext cx="696948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-9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-6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6368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B2D49-EA8E-ABDA-3203-991299F98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AA5E8-756F-7F01-E2BF-BB41539E6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规范、高效、安全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A10CC0C-03F6-373F-460E-C6012D8E893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P2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D1717452-6D17-17F0-628C-D48BE58219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555A77C-D13C-671D-099D-6CBCAC61D1B3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5FC75CFF-F3D4-ABE0-6818-E64CD8ECCC49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5EA0612A-2CEB-FCE1-9A16-7736376B2EAC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37FFD844-52EE-6C47-9527-5D2645EDD3BA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B1F6530B-14FF-801A-49E7-161294824D9F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974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36BEE-A2B3-87D2-F736-89336AFD5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E50339-A9F5-DBA6-61FE-009D4699B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规范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37CB585-0572-ED83-C388-4C449D0004F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P2.1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8321B92-EDEA-6E90-F030-A769A532C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CC98BD3-38E9-4B45-A959-758767EAD848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3613719E-E69E-69DB-7D2A-E837B5B6CC0F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31A9F43D-A20C-8845-1DC9-9A9B0F6B77D1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66AAF4FC-EAFC-1597-C0E0-012093F31C93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768C64E5-BEBB-9828-2D6E-E35A8A29D37C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3109047C-0FF6-9833-049A-E670E1380971}"/>
              </a:ext>
            </a:extLst>
          </p:cNvPr>
          <p:cNvSpPr txBox="1"/>
          <p:nvPr/>
        </p:nvSpPr>
        <p:spPr>
          <a:xfrm>
            <a:off x="4008664" y="-486940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元素增删改查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B35CB4-B62F-CA1A-3C65-C75AAF330D2A}"/>
              </a:ext>
            </a:extLst>
          </p:cNvPr>
          <p:cNvSpPr txBox="1"/>
          <p:nvPr/>
        </p:nvSpPr>
        <p:spPr>
          <a:xfrm>
            <a:off x="4184196" y="-48694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内存分配、释放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3ED1E5-4D60-64AF-1AB3-E3FE805B4543}"/>
              </a:ext>
            </a:extLst>
          </p:cNvPr>
          <p:cNvSpPr txBox="1"/>
          <p:nvPr/>
        </p:nvSpPr>
        <p:spPr>
          <a:xfrm>
            <a:off x="4376056" y="-486940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算法，像排序、查找、遍历等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3C88DF-5C49-3023-593B-D314BAFD09B9}"/>
              </a:ext>
            </a:extLst>
          </p:cNvPr>
          <p:cNvSpPr txBox="1"/>
          <p:nvPr/>
        </p:nvSpPr>
        <p:spPr>
          <a:xfrm>
            <a:off x="1028699" y="-548496"/>
            <a:ext cx="379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AbstractVector</a:t>
            </a:r>
            <a:r>
              <a:rPr lang="en-US" altLang="zh-CN" sz="24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&lt;T&gt;</a:t>
            </a:r>
            <a:endParaRPr lang="zh-CN" altLang="en-US" sz="24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2191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5B6ABAC-7C68-F999-CE5F-3C676589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规范性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FBFCD4-1913-7622-54BA-027AE2E069A5}"/>
              </a:ext>
            </a:extLst>
          </p:cNvPr>
          <p:cNvSpPr txBox="1"/>
          <p:nvPr/>
        </p:nvSpPr>
        <p:spPr>
          <a:xfrm>
            <a:off x="1236888" y="1547132"/>
            <a:ext cx="379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AbstractVector</a:t>
            </a:r>
            <a:r>
              <a:rPr lang="en-US" altLang="zh-CN" sz="24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&lt;T&gt;</a:t>
            </a:r>
            <a:endParaRPr lang="zh-CN" altLang="en-US" sz="24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ADA63C-22C5-9AB4-A774-B48AF4081B07}"/>
              </a:ext>
            </a:extLst>
          </p:cNvPr>
          <p:cNvSpPr txBox="1"/>
          <p:nvPr/>
        </p:nvSpPr>
        <p:spPr>
          <a:xfrm>
            <a:off x="4008664" y="2554257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元素增删改查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131711-77FE-81B5-3E0D-CCAE3F851041}"/>
              </a:ext>
            </a:extLst>
          </p:cNvPr>
          <p:cNvSpPr txBox="1"/>
          <p:nvPr/>
        </p:nvSpPr>
        <p:spPr>
          <a:xfrm>
            <a:off x="4184196" y="3176103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内存分配、释放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A8CD6B-7403-52E8-7E1C-3CA6AA19E1E6}"/>
              </a:ext>
            </a:extLst>
          </p:cNvPr>
          <p:cNvSpPr txBox="1"/>
          <p:nvPr/>
        </p:nvSpPr>
        <p:spPr>
          <a:xfrm>
            <a:off x="4376056" y="3797949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算法，像排序、查找、遍历等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59BA9BD6-1C15-1F61-670A-67E47D0270E4}"/>
              </a:ext>
            </a:extLst>
          </p:cNvPr>
          <p:cNvCxnSpPr>
            <a:stCxn id="6" idx="2"/>
            <a:endCxn id="9" idx="1"/>
          </p:cNvCxnSpPr>
          <p:nvPr/>
        </p:nvCxnSpPr>
        <p:spPr>
          <a:xfrm rot="16200000" flipH="1">
            <a:off x="3214506" y="1929375"/>
            <a:ext cx="714737" cy="873579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1EBA728B-0BD8-0BD6-0E09-A6D878FE669E}"/>
              </a:ext>
            </a:extLst>
          </p:cNvPr>
          <p:cNvCxnSpPr>
            <a:stCxn id="6" idx="2"/>
            <a:endCxn id="10" idx="1"/>
          </p:cNvCxnSpPr>
          <p:nvPr/>
        </p:nvCxnSpPr>
        <p:spPr>
          <a:xfrm rot="16200000" flipH="1">
            <a:off x="2991349" y="2152532"/>
            <a:ext cx="1336583" cy="104911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2F20BB5D-511F-8886-1354-0943475D0F26}"/>
              </a:ext>
            </a:extLst>
          </p:cNvPr>
          <p:cNvCxnSpPr>
            <a:stCxn id="6" idx="2"/>
            <a:endCxn id="11" idx="1"/>
          </p:cNvCxnSpPr>
          <p:nvPr/>
        </p:nvCxnSpPr>
        <p:spPr>
          <a:xfrm rot="16200000" flipH="1">
            <a:off x="2776356" y="2367525"/>
            <a:ext cx="1958429" cy="124097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63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3DB34-4DD9-9B7F-4E5E-B03B7E0AF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543C2B7-278F-352D-B18B-C9EDF80FB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规范性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2E31A6-A258-AA34-BB27-13C84CCDD6C2}"/>
              </a:ext>
            </a:extLst>
          </p:cNvPr>
          <p:cNvSpPr txBox="1"/>
          <p:nvPr/>
        </p:nvSpPr>
        <p:spPr>
          <a:xfrm>
            <a:off x="662855" y="1216479"/>
            <a:ext cx="4778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AbstractVector</a:t>
            </a:r>
            <a:r>
              <a:rPr lang="en-US" altLang="zh-CN" sz="20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&lt;T, </a:t>
            </a:r>
            <a:r>
              <a:rPr lang="en-US" altLang="zh-CN" sz="2000" dirty="0" err="1">
                <a:solidFill>
                  <a:schemeClr val="bg2">
                    <a:lumMod val="50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Alloc</a:t>
            </a:r>
            <a:r>
              <a:rPr lang="en-US" altLang="zh-CN" sz="20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&gt;</a:t>
            </a:r>
            <a:endParaRPr lang="zh-CN" altLang="en-US" sz="20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8FB933-F2E4-D9C5-3456-2D9830DED052}"/>
              </a:ext>
            </a:extLst>
          </p:cNvPr>
          <p:cNvSpPr txBox="1"/>
          <p:nvPr/>
        </p:nvSpPr>
        <p:spPr>
          <a:xfrm>
            <a:off x="3834681" y="1792453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元素增删改查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CA245F-1E40-7433-8124-786A73DC09F2}"/>
              </a:ext>
            </a:extLst>
          </p:cNvPr>
          <p:cNvSpPr txBox="1"/>
          <p:nvPr/>
        </p:nvSpPr>
        <p:spPr>
          <a:xfrm>
            <a:off x="3830598" y="3025064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内存分配、释放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122423-7D58-F521-C8B5-55EE41BBC190}"/>
              </a:ext>
            </a:extLst>
          </p:cNvPr>
          <p:cNvSpPr txBox="1"/>
          <p:nvPr/>
        </p:nvSpPr>
        <p:spPr>
          <a:xfrm>
            <a:off x="3830598" y="4154399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算法，像排序、查找、遍历等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0A0B78F7-69CB-E186-D9CE-6C5E6A933CF1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rot="16200000" flipH="1">
            <a:off x="3270858" y="1397906"/>
            <a:ext cx="345141" cy="78250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E3448E7-62E4-D996-DE16-67EFADF46908}"/>
              </a:ext>
            </a:extLst>
          </p:cNvPr>
          <p:cNvSpPr txBox="1"/>
          <p:nvPr/>
        </p:nvSpPr>
        <p:spPr>
          <a:xfrm>
            <a:off x="662854" y="2377980"/>
            <a:ext cx="4778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2">
                    <a:lumMod val="50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Alloc</a:t>
            </a:r>
            <a:r>
              <a:rPr lang="en-US" altLang="zh-CN" sz="20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 = std::allocator</a:t>
            </a:r>
            <a:endParaRPr lang="zh-CN" altLang="en-US" sz="20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02077D36-DA86-A147-E1AC-9F165F489813}"/>
              </a:ext>
            </a:extLst>
          </p:cNvPr>
          <p:cNvCxnSpPr>
            <a:cxnSpLocks/>
            <a:stCxn id="17" idx="2"/>
            <a:endCxn id="10" idx="1"/>
          </p:cNvCxnSpPr>
          <p:nvPr/>
        </p:nvCxnSpPr>
        <p:spPr>
          <a:xfrm rot="16200000" flipH="1">
            <a:off x="3233261" y="2597003"/>
            <a:ext cx="416251" cy="77842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648234C-A062-5F55-F514-92F80D3107B0}"/>
              </a:ext>
            </a:extLst>
          </p:cNvPr>
          <p:cNvSpPr txBox="1"/>
          <p:nvPr/>
        </p:nvSpPr>
        <p:spPr>
          <a:xfrm>
            <a:off x="662854" y="3639981"/>
            <a:ext cx="4778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Iterator</a:t>
            </a:r>
            <a:r>
              <a:rPr lang="en-US" altLang="zh-CN" sz="20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 X </a:t>
            </a:r>
            <a:r>
              <a:rPr lang="en-US" altLang="zh-CN" sz="2000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STL Algorithms</a:t>
            </a:r>
            <a:endParaRPr lang="zh-CN" altLang="en-US" sz="2000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1DE7FB2-DE6B-38AD-1791-8FC3D458FA9E}"/>
              </a:ext>
            </a:extLst>
          </p:cNvPr>
          <p:cNvSpPr txBox="1"/>
          <p:nvPr/>
        </p:nvSpPr>
        <p:spPr>
          <a:xfrm>
            <a:off x="5538994" y="1231868"/>
            <a:ext cx="340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chemeClr val="accent1">
                    <a:lumMod val="50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AbstractVectorIteator</a:t>
            </a:r>
            <a:endParaRPr lang="zh-CN" altLang="en-US" sz="1800" dirty="0">
              <a:solidFill>
                <a:schemeClr val="accent1">
                  <a:lumMod val="50000"/>
                </a:schemeClr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DEEEED7-8732-47BE-CE4C-1E2F1A22B298}"/>
              </a:ext>
            </a:extLst>
          </p:cNvPr>
          <p:cNvCxnSpPr>
            <a:endCxn id="6" idx="3"/>
          </p:cNvCxnSpPr>
          <p:nvPr/>
        </p:nvCxnSpPr>
        <p:spPr>
          <a:xfrm>
            <a:off x="4882243" y="1416534"/>
            <a:ext cx="559254" cy="0"/>
          </a:xfrm>
          <a:prstGeom prst="straightConnector1">
            <a:avLst/>
          </a:prstGeom>
          <a:ln>
            <a:solidFill>
              <a:schemeClr val="accent1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83A179D4-7198-CC0C-6F55-AEE492768599}"/>
              </a:ext>
            </a:extLst>
          </p:cNvPr>
          <p:cNvCxnSpPr>
            <a:stCxn id="25" idx="2"/>
            <a:endCxn id="11" idx="1"/>
          </p:cNvCxnSpPr>
          <p:nvPr/>
        </p:nvCxnSpPr>
        <p:spPr>
          <a:xfrm rot="16200000" flipH="1">
            <a:off x="3299594" y="3792671"/>
            <a:ext cx="283585" cy="77842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65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05B44-61F4-21E7-D7EA-CE5B372CE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9A06781-7A91-F9AF-741A-6ADDB5CD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Allocator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Miracode" panose="02000503000000000000" pitchFamily="2" charset="-79"/>
              </a:rPr>
              <a:t>内存分配器</a:t>
            </a:r>
            <a:endParaRPr lang="zh-CN" altLang="en-US"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C64487-23D1-91C0-9214-FF9BB4A72172}"/>
              </a:ext>
            </a:extLst>
          </p:cNvPr>
          <p:cNvSpPr txBox="1"/>
          <p:nvPr/>
        </p:nvSpPr>
        <p:spPr>
          <a:xfrm>
            <a:off x="662853" y="1177830"/>
            <a:ext cx="3515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Eg</a:t>
            </a:r>
            <a:r>
              <a:rPr lang="zh-CN" altLang="en-US" sz="20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：</a:t>
            </a:r>
            <a:r>
              <a:rPr lang="en-US" altLang="zh-CN" sz="20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std::allocator&lt;T&gt;</a:t>
            </a:r>
            <a:endParaRPr lang="zh-CN" altLang="en-US" sz="20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6" name="Google Shape;362;p29">
            <a:extLst>
              <a:ext uri="{FF2B5EF4-FFF2-40B4-BE49-F238E27FC236}">
                <a16:creationId xmlns:a16="http://schemas.microsoft.com/office/drawing/2014/main" id="{981CF2C4-82F1-0A45-E3BF-6F86DA6D8423}"/>
              </a:ext>
            </a:extLst>
          </p:cNvPr>
          <p:cNvSpPr txBox="1"/>
          <p:nvPr/>
        </p:nvSpPr>
        <p:spPr>
          <a:xfrm>
            <a:off x="1664374" y="1979935"/>
            <a:ext cx="5193626" cy="851192"/>
          </a:xfrm>
          <a:prstGeom prst="rect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1.</a:t>
            </a:r>
            <a:r>
              <a:rPr lang="zh-CN" altLang="en-US" sz="16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</a:rPr>
              <a:t>将申请内存空间、释放占有空间的底层逻辑与</a:t>
            </a:r>
            <a:r>
              <a:rPr lang="en-US" altLang="zh-CN" sz="16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</a:rPr>
              <a:t>Vector</a:t>
            </a:r>
            <a:r>
              <a:rPr lang="zh-CN" altLang="en-US" sz="16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</a:rPr>
              <a:t>增删改查的高级逻辑剥离。</a:t>
            </a:r>
            <a:endParaRPr lang="en-US" altLang="zh-CN" sz="1600" dirty="0">
              <a:solidFill>
                <a:schemeClr val="dk1"/>
              </a:solidFill>
              <a:latin typeface="youyuan" panose="02010509060101010101" pitchFamily="49" charset="-122"/>
              <a:ea typeface="youyuan" panose="02010509060101010101" pitchFamily="49" charset="-122"/>
              <a:cs typeface="Poppins SemiBold"/>
              <a:sym typeface="Poppins SemiBold"/>
            </a:endParaRPr>
          </a:p>
        </p:txBody>
      </p:sp>
      <p:sp>
        <p:nvSpPr>
          <p:cNvPr id="18" name="Google Shape;364;p29">
            <a:extLst>
              <a:ext uri="{FF2B5EF4-FFF2-40B4-BE49-F238E27FC236}">
                <a16:creationId xmlns:a16="http://schemas.microsoft.com/office/drawing/2014/main" id="{BF5A9844-3658-29D0-6365-A677D99E1424}"/>
              </a:ext>
            </a:extLst>
          </p:cNvPr>
          <p:cNvSpPr/>
          <p:nvPr/>
        </p:nvSpPr>
        <p:spPr>
          <a:xfrm>
            <a:off x="618399" y="2194181"/>
            <a:ext cx="422700" cy="422700"/>
          </a:xfrm>
          <a:prstGeom prst="ellipse">
            <a:avLst/>
          </a:prstGeom>
          <a:solidFill>
            <a:schemeClr val="bg1">
              <a:lumMod val="10000"/>
              <a:lumOff val="90000"/>
              <a:alpha val="50196"/>
            </a:schemeClr>
          </a:solidFill>
          <a:ln w="9525">
            <a:solidFill>
              <a:schemeClr val="accent1">
                <a:lumMod val="25000"/>
                <a:alpha val="50196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n>
                  <a:solidFill>
                    <a:sysClr val="windowText" lastClr="000000"/>
                  </a:solidFill>
                </a:ln>
                <a:noFill/>
                <a:latin typeface="+mn-lt"/>
                <a:ea typeface="Poppins"/>
                <a:cs typeface="Poppins"/>
                <a:sym typeface="Poppins"/>
              </a:rPr>
              <a:t>i</a:t>
            </a:r>
            <a:endParaRPr sz="2800" b="1" dirty="0">
              <a:ln>
                <a:solidFill>
                  <a:sysClr val="windowText" lastClr="000000"/>
                </a:solidFill>
              </a:ln>
              <a:noFill/>
              <a:latin typeface="+mn-lt"/>
              <a:ea typeface="Poppins"/>
              <a:cs typeface="Poppins"/>
              <a:sym typeface="Poppins"/>
            </a:endParaRPr>
          </a:p>
        </p:txBody>
      </p:sp>
      <p:cxnSp>
        <p:nvCxnSpPr>
          <p:cNvPr id="19" name="Google Shape;365;p29">
            <a:extLst>
              <a:ext uri="{FF2B5EF4-FFF2-40B4-BE49-F238E27FC236}">
                <a16:creationId xmlns:a16="http://schemas.microsoft.com/office/drawing/2014/main" id="{D80C7DCD-DF21-3F3A-C0C2-E7FE78F27180}"/>
              </a:ext>
            </a:extLst>
          </p:cNvPr>
          <p:cNvCxnSpPr>
            <a:cxnSpLocks/>
            <a:stCxn id="18" idx="6"/>
            <a:endCxn id="16" idx="1"/>
          </p:cNvCxnSpPr>
          <p:nvPr/>
        </p:nvCxnSpPr>
        <p:spPr>
          <a:xfrm>
            <a:off x="1041099" y="2405531"/>
            <a:ext cx="623275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0" name="Google Shape;362;p29">
            <a:extLst>
              <a:ext uri="{FF2B5EF4-FFF2-40B4-BE49-F238E27FC236}">
                <a16:creationId xmlns:a16="http://schemas.microsoft.com/office/drawing/2014/main" id="{52567190-F927-9C7E-25CF-985365A2DD65}"/>
              </a:ext>
            </a:extLst>
          </p:cNvPr>
          <p:cNvSpPr txBox="1"/>
          <p:nvPr/>
        </p:nvSpPr>
        <p:spPr>
          <a:xfrm>
            <a:off x="1874700" y="2947780"/>
            <a:ext cx="5193626" cy="726536"/>
          </a:xfrm>
          <a:prstGeom prst="rect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tx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理由</a:t>
            </a:r>
            <a:r>
              <a:rPr lang="en-US" altLang="zh-CN" sz="1200" b="1" dirty="0">
                <a:solidFill>
                  <a:schemeClr val="tx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1</a:t>
            </a:r>
            <a:r>
              <a:rPr lang="zh-CN" altLang="en-US" sz="1200" b="1" dirty="0">
                <a:solidFill>
                  <a:schemeClr val="tx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：</a:t>
            </a:r>
            <a:endParaRPr lang="en-US" altLang="zh-CN" sz="1200" b="1" dirty="0">
              <a:solidFill>
                <a:schemeClr val="tx2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Poppi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tx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某操作系统或某环境有自己的内存分配器规则或优化方案，那就写在内存分配器中，集合类直接套用它的逻辑</a:t>
            </a:r>
          </a:p>
        </p:txBody>
      </p:sp>
      <p:sp>
        <p:nvSpPr>
          <p:cNvPr id="21" name="Google Shape;364;p29">
            <a:extLst>
              <a:ext uri="{FF2B5EF4-FFF2-40B4-BE49-F238E27FC236}">
                <a16:creationId xmlns:a16="http://schemas.microsoft.com/office/drawing/2014/main" id="{D55B4074-BA80-93D6-B957-15AC76930879}"/>
              </a:ext>
            </a:extLst>
          </p:cNvPr>
          <p:cNvSpPr/>
          <p:nvPr/>
        </p:nvSpPr>
        <p:spPr>
          <a:xfrm>
            <a:off x="828725" y="3099698"/>
            <a:ext cx="422700" cy="42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" name="Google Shape;365;p29">
            <a:extLst>
              <a:ext uri="{FF2B5EF4-FFF2-40B4-BE49-F238E27FC236}">
                <a16:creationId xmlns:a16="http://schemas.microsoft.com/office/drawing/2014/main" id="{E03E16B4-B6E8-A8C7-6F19-BC1F70621023}"/>
              </a:ext>
            </a:extLst>
          </p:cNvPr>
          <p:cNvCxnSpPr>
            <a:cxnSpLocks/>
            <a:stCxn id="21" idx="6"/>
            <a:endCxn id="20" idx="1"/>
          </p:cNvCxnSpPr>
          <p:nvPr/>
        </p:nvCxnSpPr>
        <p:spPr>
          <a:xfrm>
            <a:off x="1251425" y="3311048"/>
            <a:ext cx="623275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" name="Google Shape;362;p29">
            <a:extLst>
              <a:ext uri="{FF2B5EF4-FFF2-40B4-BE49-F238E27FC236}">
                <a16:creationId xmlns:a16="http://schemas.microsoft.com/office/drawing/2014/main" id="{281C13E6-8F7F-2535-1F5F-A38B14CBFB2D}"/>
              </a:ext>
            </a:extLst>
          </p:cNvPr>
          <p:cNvSpPr txBox="1"/>
          <p:nvPr/>
        </p:nvSpPr>
        <p:spPr>
          <a:xfrm>
            <a:off x="2027100" y="3785369"/>
            <a:ext cx="5193626" cy="648000"/>
          </a:xfrm>
          <a:prstGeom prst="rect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bg1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理由</a:t>
            </a:r>
            <a:r>
              <a:rPr lang="en-US" altLang="zh-CN" sz="1200" b="1" dirty="0">
                <a:solidFill>
                  <a:schemeClr val="bg1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2</a:t>
            </a:r>
            <a:r>
              <a:rPr lang="zh-CN" altLang="en-US" sz="1200" b="1" dirty="0">
                <a:solidFill>
                  <a:schemeClr val="bg1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：</a:t>
            </a:r>
            <a:endParaRPr lang="en-US" altLang="zh-CN" sz="1200" b="1" dirty="0">
              <a:solidFill>
                <a:schemeClr val="bg1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Poppi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bg1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集合类可以专注于</a:t>
            </a:r>
            <a:r>
              <a:rPr lang="zh-CN" altLang="en-US" sz="1200" b="1" dirty="0">
                <a:solidFill>
                  <a:schemeClr val="bg1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</a:rPr>
              <a:t>增删改查等高级逻辑，形成更合理的设计模式</a:t>
            </a:r>
            <a:endParaRPr lang="zh-CN" altLang="en-US" sz="1200" b="1" dirty="0">
              <a:solidFill>
                <a:schemeClr val="bg1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Poppins SemiBold"/>
            </a:endParaRPr>
          </a:p>
        </p:txBody>
      </p:sp>
      <p:sp>
        <p:nvSpPr>
          <p:cNvPr id="32" name="Google Shape;364;p29">
            <a:extLst>
              <a:ext uri="{FF2B5EF4-FFF2-40B4-BE49-F238E27FC236}">
                <a16:creationId xmlns:a16="http://schemas.microsoft.com/office/drawing/2014/main" id="{E29F2540-B9A5-9DCA-B677-3B2F31506CF7}"/>
              </a:ext>
            </a:extLst>
          </p:cNvPr>
          <p:cNvSpPr/>
          <p:nvPr/>
        </p:nvSpPr>
        <p:spPr>
          <a:xfrm>
            <a:off x="981125" y="3898019"/>
            <a:ext cx="422700" cy="4227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3" name="Google Shape;365;p29">
            <a:extLst>
              <a:ext uri="{FF2B5EF4-FFF2-40B4-BE49-F238E27FC236}">
                <a16:creationId xmlns:a16="http://schemas.microsoft.com/office/drawing/2014/main" id="{4D765F79-E4B8-56ED-6BED-88F3B99E16C1}"/>
              </a:ext>
            </a:extLst>
          </p:cNvPr>
          <p:cNvCxnSpPr>
            <a:cxnSpLocks/>
            <a:stCxn id="32" idx="6"/>
            <a:endCxn id="31" idx="1"/>
          </p:cNvCxnSpPr>
          <p:nvPr/>
        </p:nvCxnSpPr>
        <p:spPr>
          <a:xfrm>
            <a:off x="1403825" y="4109369"/>
            <a:ext cx="623275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4CCF5AB-B19B-D970-E69C-49E20CC6F27B}"/>
              </a:ext>
            </a:extLst>
          </p:cNvPr>
          <p:cNvSpPr txBox="1"/>
          <p:nvPr/>
        </p:nvSpPr>
        <p:spPr>
          <a:xfrm>
            <a:off x="423211" y="5645354"/>
            <a:ext cx="3708952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class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CAllocAllocator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public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using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b="0" u="sng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allocate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</a:t>
            </a:r>
          </a:p>
          <a:p>
            <a:r>
              <a:rPr lang="en-US" altLang="zh-CN" dirty="0">
                <a:solidFill>
                  <a:srgbClr val="7A82DA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   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malloc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sizeof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</a:p>
          <a:p>
            <a:r>
              <a:rPr lang="en-US" altLang="zh-CN" dirty="0">
                <a:solidFill>
                  <a:srgbClr val="7A82DA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   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u="sng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deallocate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free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64B56E6-1266-41D9-AAEA-454264E34322}"/>
              </a:ext>
            </a:extLst>
          </p:cNvPr>
          <p:cNvSpPr txBox="1"/>
          <p:nvPr/>
        </p:nvSpPr>
        <p:spPr>
          <a:xfrm>
            <a:off x="10280385" y="612564"/>
            <a:ext cx="4562153" cy="37856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allocator_traits_type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        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allocator_traits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&gt;;</a:t>
            </a:r>
            <a:r>
              <a:rPr lang="en-US" altLang="zh-CN" sz="1200" b="0" dirty="0">
                <a:solidFill>
                  <a:srgbClr val="3F8735"/>
                </a:solidFill>
                <a:effectLst/>
                <a:latin typeface="Consolas" panose="020B0609020204030204" pitchFamily="49" charset="0"/>
              </a:rPr>
              <a:t>  //</a:t>
            </a:r>
            <a:r>
              <a:rPr lang="zh-CN" altLang="en-US" sz="1200" b="0" dirty="0">
                <a:solidFill>
                  <a:srgbClr val="3F8735"/>
                </a:solidFill>
                <a:effectLst/>
                <a:latin typeface="Consolas" panose="020B0609020204030204" pitchFamily="49" charset="0"/>
              </a:rPr>
              <a:t>强调共识</a:t>
            </a:r>
            <a:endParaRPr lang="en-US" altLang="zh-CN" sz="1200" b="0" dirty="0">
              <a:solidFill>
                <a:srgbClr val="3F873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/*...*/</a:t>
            </a: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        /*...*/</a:t>
            </a:r>
          </a:p>
          <a:p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       volume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        T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neoData 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a_t_t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fr-FR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allocate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);</a:t>
            </a:r>
            <a:endParaRPr lang="fr-FR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       data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neoData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200" dirty="0">
              <a:solidFill>
                <a:srgbClr val="7A82DA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    virtual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        /*...*/</a:t>
            </a:r>
          </a:p>
          <a:p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a_t_t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deallocate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CE9887"/>
                </a:solidFill>
                <a:latin typeface="Consolas" panose="020B0609020204030204" pitchFamily="49" charset="0"/>
              </a:rPr>
              <a:t>volume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};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83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26BA5-D43A-E881-E5B1-2B4F34F9F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A63E9-0635-530A-2713-6E4ADC509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抽象向量类模板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B0827CE-0D22-126D-0ADD-47A94052644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P1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81B2EB20-859D-3CFB-A69A-A965D90AC3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7EFCF8D-AA4B-29F3-2BE3-09665878EFBB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62D6CED9-4E1C-246B-75F2-409AB47C70A7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20C73C40-1D59-1771-DBA8-AA176BE726B4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07DF01AF-9E9F-58CA-5C20-C51A4CBADF24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F5E8DD0F-46CA-9341-6627-11A9E34CEB83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15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48623-BA64-61DC-E096-A05752FB4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8F8C537-9964-9F41-D83A-4D6FF3D4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71" y="595649"/>
            <a:ext cx="7704000" cy="572700"/>
          </a:xfrm>
        </p:spPr>
        <p:txBody>
          <a:bodyPr/>
          <a:lstStyle/>
          <a:p>
            <a:pPr>
              <a:buSzPts val="3600"/>
            </a:pPr>
            <a:r>
              <a:rPr lang="en-US" altLang="zh-CN" sz="1800" b="0" dirty="0">
                <a:solidFill>
                  <a:schemeClr val="bg2">
                    <a:lumMod val="50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Allocator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Miracode" panose="02000503000000000000" pitchFamily="2" charset="-79"/>
              </a:rPr>
              <a:t>内存分配器</a:t>
            </a:r>
            <a:endParaRPr lang="zh-CN" altLang="en-US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6" name="Google Shape;362;p29">
            <a:extLst>
              <a:ext uri="{FF2B5EF4-FFF2-40B4-BE49-F238E27FC236}">
                <a16:creationId xmlns:a16="http://schemas.microsoft.com/office/drawing/2014/main" id="{87EA959A-E19C-BF43-05D2-0BD5F924B572}"/>
              </a:ext>
            </a:extLst>
          </p:cNvPr>
          <p:cNvSpPr txBox="1"/>
          <p:nvPr/>
        </p:nvSpPr>
        <p:spPr>
          <a:xfrm>
            <a:off x="1521046" y="1313853"/>
            <a:ext cx="2470837" cy="746440"/>
          </a:xfrm>
          <a:prstGeom prst="rect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zh-CN" altLang="en-US" sz="11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</a:rPr>
              <a:t>将申请内存空间、释放占有空间的底层逻辑与</a:t>
            </a:r>
            <a:r>
              <a:rPr lang="en-US" altLang="zh-CN" sz="11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</a:rPr>
              <a:t>Vector</a:t>
            </a:r>
            <a:r>
              <a:rPr lang="zh-CN" altLang="en-US" sz="11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</a:rPr>
              <a:t>增删改查的高级逻辑剥离。</a:t>
            </a:r>
            <a:endParaRPr lang="en-US" altLang="zh-CN" sz="1100" dirty="0">
              <a:solidFill>
                <a:schemeClr val="dk1"/>
              </a:solidFill>
              <a:latin typeface="youyuan" panose="02010509060101010101" pitchFamily="49" charset="-122"/>
              <a:ea typeface="youyuan" panose="02010509060101010101" pitchFamily="49" charset="-122"/>
              <a:cs typeface="Poppins SemiBold"/>
              <a:sym typeface="Poppins SemiBold"/>
            </a:endParaRPr>
          </a:p>
        </p:txBody>
      </p:sp>
      <p:sp>
        <p:nvSpPr>
          <p:cNvPr id="18" name="Google Shape;364;p29">
            <a:extLst>
              <a:ext uri="{FF2B5EF4-FFF2-40B4-BE49-F238E27FC236}">
                <a16:creationId xmlns:a16="http://schemas.microsoft.com/office/drawing/2014/main" id="{A697A087-C4CC-37EA-C129-7A969358A27E}"/>
              </a:ext>
            </a:extLst>
          </p:cNvPr>
          <p:cNvSpPr/>
          <p:nvPr/>
        </p:nvSpPr>
        <p:spPr>
          <a:xfrm>
            <a:off x="475071" y="1475723"/>
            <a:ext cx="422700" cy="422700"/>
          </a:xfrm>
          <a:prstGeom prst="ellipse">
            <a:avLst/>
          </a:prstGeom>
          <a:solidFill>
            <a:schemeClr val="bg1">
              <a:lumMod val="10000"/>
              <a:lumOff val="90000"/>
              <a:alpha val="50196"/>
            </a:schemeClr>
          </a:solidFill>
          <a:ln w="9525">
            <a:solidFill>
              <a:schemeClr val="accent1">
                <a:lumMod val="25000"/>
                <a:alpha val="50196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n>
                  <a:solidFill>
                    <a:sysClr val="windowText" lastClr="000000"/>
                  </a:solidFill>
                </a:ln>
                <a:noFill/>
                <a:latin typeface="+mn-lt"/>
                <a:ea typeface="Poppins"/>
                <a:cs typeface="Poppins"/>
                <a:sym typeface="Poppins"/>
              </a:rPr>
              <a:t>i</a:t>
            </a:r>
            <a:endParaRPr sz="2800" b="1" dirty="0">
              <a:ln>
                <a:solidFill>
                  <a:sysClr val="windowText" lastClr="000000"/>
                </a:solidFill>
              </a:ln>
              <a:noFill/>
              <a:latin typeface="+mn-lt"/>
              <a:ea typeface="Poppins"/>
              <a:cs typeface="Poppins"/>
              <a:sym typeface="Poppins"/>
            </a:endParaRPr>
          </a:p>
        </p:txBody>
      </p:sp>
      <p:cxnSp>
        <p:nvCxnSpPr>
          <p:cNvPr id="19" name="Google Shape;365;p29">
            <a:extLst>
              <a:ext uri="{FF2B5EF4-FFF2-40B4-BE49-F238E27FC236}">
                <a16:creationId xmlns:a16="http://schemas.microsoft.com/office/drawing/2014/main" id="{0FFC95BC-6874-2003-556A-396FD75FC367}"/>
              </a:ext>
            </a:extLst>
          </p:cNvPr>
          <p:cNvCxnSpPr>
            <a:cxnSpLocks/>
            <a:stCxn id="18" idx="6"/>
            <a:endCxn id="16" idx="1"/>
          </p:cNvCxnSpPr>
          <p:nvPr/>
        </p:nvCxnSpPr>
        <p:spPr>
          <a:xfrm>
            <a:off x="897771" y="1687073"/>
            <a:ext cx="623275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1853F28-8D67-E46F-4AD2-4166B770AC4B}"/>
              </a:ext>
            </a:extLst>
          </p:cNvPr>
          <p:cNvSpPr txBox="1"/>
          <p:nvPr/>
        </p:nvSpPr>
        <p:spPr>
          <a:xfrm>
            <a:off x="423211" y="2146877"/>
            <a:ext cx="3708952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class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CAllocAllocator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public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using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b="0" u="sng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allocate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</a:t>
            </a:r>
          </a:p>
          <a:p>
            <a:r>
              <a:rPr lang="en-US" altLang="zh-CN" dirty="0">
                <a:solidFill>
                  <a:srgbClr val="7A82DA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   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malloc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sizeof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</a:p>
          <a:p>
            <a:r>
              <a:rPr lang="en-US" altLang="zh-CN" dirty="0">
                <a:solidFill>
                  <a:srgbClr val="7A82DA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   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u="sng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deallocate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free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9DDF05-E813-ADD0-1BC7-85718AD2BB70}"/>
              </a:ext>
            </a:extLst>
          </p:cNvPr>
          <p:cNvSpPr txBox="1"/>
          <p:nvPr/>
        </p:nvSpPr>
        <p:spPr>
          <a:xfrm>
            <a:off x="4240193" y="612564"/>
            <a:ext cx="4562153" cy="37856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allocator_traits_type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        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allocator_traits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&gt;;</a:t>
            </a:r>
            <a:r>
              <a:rPr lang="en-US" altLang="zh-CN" sz="1200" b="0" dirty="0">
                <a:solidFill>
                  <a:srgbClr val="3F8735"/>
                </a:solidFill>
                <a:effectLst/>
                <a:latin typeface="Consolas" panose="020B0609020204030204" pitchFamily="49" charset="0"/>
              </a:rPr>
              <a:t>  //</a:t>
            </a:r>
            <a:r>
              <a:rPr lang="zh-CN" altLang="en-US" sz="1200" b="0" dirty="0">
                <a:solidFill>
                  <a:srgbClr val="3F8735"/>
                </a:solidFill>
                <a:effectLst/>
                <a:latin typeface="Consolas" panose="020B0609020204030204" pitchFamily="49" charset="0"/>
              </a:rPr>
              <a:t>强调共识</a:t>
            </a:r>
            <a:endParaRPr lang="en-US" altLang="zh-CN" sz="1200" b="0" dirty="0">
              <a:solidFill>
                <a:srgbClr val="3F873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/*...*/</a:t>
            </a: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        /*...*/</a:t>
            </a:r>
          </a:p>
          <a:p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       volume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        T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neoData 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a_t_t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fr-FR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allocate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);</a:t>
            </a:r>
            <a:endParaRPr lang="fr-FR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       data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neoData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200" dirty="0">
              <a:solidFill>
                <a:srgbClr val="7A82DA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    virtual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        /*...*/</a:t>
            </a:r>
          </a:p>
          <a:p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a_t_t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deallocate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CE9887"/>
                </a:solidFill>
                <a:latin typeface="Consolas" panose="020B0609020204030204" pitchFamily="49" charset="0"/>
              </a:rPr>
              <a:t>volume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};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09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0DFB6-2CE5-EF9C-8D19-F85D84D5A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DFDFB7-30BF-805C-C75F-916A00C5B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833" y="369638"/>
            <a:ext cx="7704000" cy="572700"/>
          </a:xfrm>
        </p:spPr>
        <p:txBody>
          <a:bodyPr/>
          <a:lstStyle/>
          <a:p>
            <a:pPr>
              <a:buSzPts val="3600"/>
            </a:pPr>
            <a:r>
              <a:rPr lang="en-US" altLang="zh-CN" sz="2000" b="0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Iterator</a:t>
            </a:r>
            <a:r>
              <a:rPr lang="zh-CN" altLang="en-US" sz="2400" dirty="0">
                <a:solidFill>
                  <a:srgbClr val="D979DB"/>
                </a:solidFill>
                <a:latin typeface="幼圆" panose="02010509060101010101" pitchFamily="49" charset="-122"/>
                <a:ea typeface="幼圆" panose="02010509060101010101" pitchFamily="49" charset="-122"/>
                <a:cs typeface="Miracode" panose="02000503000000000000" pitchFamily="2" charset="-79"/>
              </a:rPr>
              <a:t>迭代器</a:t>
            </a:r>
            <a:endParaRPr lang="zh-CN" altLang="en-US" sz="2800" dirty="0">
              <a:solidFill>
                <a:srgbClr val="D979DB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DF45AE-B6A4-025E-71EB-E13600142B49}"/>
              </a:ext>
            </a:extLst>
          </p:cNvPr>
          <p:cNvSpPr txBox="1"/>
          <p:nvPr/>
        </p:nvSpPr>
        <p:spPr>
          <a:xfrm>
            <a:off x="796200" y="943346"/>
            <a:ext cx="6499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AbstractVectorIterator</a:t>
            </a:r>
            <a:r>
              <a:rPr lang="en-US" altLang="zh-CN" sz="16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&lt;T&gt;</a:t>
            </a:r>
          </a:p>
          <a:p>
            <a:r>
              <a:rPr lang="en-US" altLang="zh-CN" sz="16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AbstractVectorReversedIterator</a:t>
            </a:r>
            <a:r>
              <a:rPr lang="en-US" altLang="zh-CN" sz="16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&lt;T&gt;</a:t>
            </a:r>
            <a:endParaRPr lang="zh-CN" altLang="en-US" sz="16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6" name="Google Shape;362;p29">
            <a:extLst>
              <a:ext uri="{FF2B5EF4-FFF2-40B4-BE49-F238E27FC236}">
                <a16:creationId xmlns:a16="http://schemas.microsoft.com/office/drawing/2014/main" id="{0FF7486E-1AD4-C3A1-7E36-797F740A0DF1}"/>
              </a:ext>
            </a:extLst>
          </p:cNvPr>
          <p:cNvSpPr txBox="1"/>
          <p:nvPr/>
        </p:nvSpPr>
        <p:spPr>
          <a:xfrm>
            <a:off x="1664374" y="1663842"/>
            <a:ext cx="5193626" cy="1171086"/>
          </a:xfrm>
          <a:prstGeom prst="rect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一个类，实为精加工的元素指针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T *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重载了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*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-&gt;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+=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-=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+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-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++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--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、比较等</a:t>
            </a:r>
            <a:endParaRPr lang="en-US" altLang="zh-CN" sz="1500" dirty="0">
              <a:solidFill>
                <a:schemeClr val="dk1"/>
              </a:solidFill>
              <a:latin typeface="youyuan" panose="02010509060101010101" pitchFamily="49" charset="-122"/>
              <a:ea typeface="youyuan" panose="02010509060101010101" pitchFamily="49" charset="-122"/>
              <a:cs typeface="Poppins SemiBold"/>
              <a:sym typeface="Poppins SemiBold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如果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T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是常量，类比为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const T*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需要一个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Tag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，指明迭代器的类型</a:t>
            </a:r>
            <a:endParaRPr lang="en-US" altLang="zh-CN" sz="1500" dirty="0">
              <a:solidFill>
                <a:schemeClr val="dk1"/>
              </a:solidFill>
              <a:latin typeface="youyuan" panose="02010509060101010101" pitchFamily="49" charset="-122"/>
              <a:ea typeface="youyuan" panose="02010509060101010101" pitchFamily="49" charset="-122"/>
              <a:cs typeface="Poppins SemiBold"/>
              <a:sym typeface="Poppins SemiBold"/>
            </a:endParaRPr>
          </a:p>
        </p:txBody>
      </p:sp>
      <p:sp>
        <p:nvSpPr>
          <p:cNvPr id="18" name="Google Shape;364;p29">
            <a:extLst>
              <a:ext uri="{FF2B5EF4-FFF2-40B4-BE49-F238E27FC236}">
                <a16:creationId xmlns:a16="http://schemas.microsoft.com/office/drawing/2014/main" id="{7E356269-E7C7-A6B2-66DC-0B55EF931B4C}"/>
              </a:ext>
            </a:extLst>
          </p:cNvPr>
          <p:cNvSpPr/>
          <p:nvPr/>
        </p:nvSpPr>
        <p:spPr>
          <a:xfrm>
            <a:off x="618399" y="2038035"/>
            <a:ext cx="422700" cy="422700"/>
          </a:xfrm>
          <a:prstGeom prst="ellipse">
            <a:avLst/>
          </a:prstGeom>
          <a:solidFill>
            <a:schemeClr val="bg1">
              <a:lumMod val="10000"/>
              <a:lumOff val="90000"/>
              <a:alpha val="50196"/>
            </a:schemeClr>
          </a:solidFill>
          <a:ln w="9525">
            <a:solidFill>
              <a:schemeClr val="accent1">
                <a:lumMod val="25000"/>
                <a:alpha val="50196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n>
                  <a:solidFill>
                    <a:sysClr val="windowText" lastClr="000000"/>
                  </a:solidFill>
                </a:ln>
                <a:noFill/>
                <a:latin typeface="+mn-lt"/>
                <a:ea typeface="Poppins"/>
                <a:cs typeface="Poppins"/>
                <a:sym typeface="Poppins"/>
              </a:rPr>
              <a:t>i</a:t>
            </a:r>
            <a:endParaRPr sz="2800" b="1" dirty="0">
              <a:ln>
                <a:solidFill>
                  <a:sysClr val="windowText" lastClr="000000"/>
                </a:solidFill>
              </a:ln>
              <a:noFill/>
              <a:latin typeface="+mn-lt"/>
              <a:ea typeface="Poppins"/>
              <a:cs typeface="Poppins"/>
              <a:sym typeface="Poppins"/>
            </a:endParaRPr>
          </a:p>
        </p:txBody>
      </p:sp>
      <p:cxnSp>
        <p:nvCxnSpPr>
          <p:cNvPr id="19" name="Google Shape;365;p29">
            <a:extLst>
              <a:ext uri="{FF2B5EF4-FFF2-40B4-BE49-F238E27FC236}">
                <a16:creationId xmlns:a16="http://schemas.microsoft.com/office/drawing/2014/main" id="{A8B47DE5-E285-4404-1D54-9527CE66BDE7}"/>
              </a:ext>
            </a:extLst>
          </p:cNvPr>
          <p:cNvCxnSpPr>
            <a:cxnSpLocks/>
            <a:stCxn id="18" idx="6"/>
            <a:endCxn id="16" idx="1"/>
          </p:cNvCxnSpPr>
          <p:nvPr/>
        </p:nvCxnSpPr>
        <p:spPr>
          <a:xfrm>
            <a:off x="1041099" y="2249385"/>
            <a:ext cx="623275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0" name="Google Shape;362;p29">
            <a:extLst>
              <a:ext uri="{FF2B5EF4-FFF2-40B4-BE49-F238E27FC236}">
                <a16:creationId xmlns:a16="http://schemas.microsoft.com/office/drawing/2014/main" id="{D46ACF16-3159-8CF9-C79F-A9CA17B34D0C}"/>
              </a:ext>
            </a:extLst>
          </p:cNvPr>
          <p:cNvSpPr txBox="1"/>
          <p:nvPr/>
        </p:nvSpPr>
        <p:spPr>
          <a:xfrm>
            <a:off x="1874700" y="2909465"/>
            <a:ext cx="5193626" cy="803166"/>
          </a:xfrm>
          <a:prstGeom prst="rect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rgbClr val="B44EB6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理由</a:t>
            </a:r>
            <a:r>
              <a:rPr lang="en-US" altLang="zh-CN" sz="1200" b="1" dirty="0">
                <a:solidFill>
                  <a:srgbClr val="B44EB6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1</a:t>
            </a:r>
            <a:r>
              <a:rPr lang="zh-CN" altLang="en-US" sz="1200" b="1" dirty="0">
                <a:solidFill>
                  <a:srgbClr val="B44EB6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：</a:t>
            </a:r>
            <a:endParaRPr lang="en-US" altLang="zh-CN" sz="1200" b="1" dirty="0">
              <a:solidFill>
                <a:srgbClr val="B44EB6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Poppi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rgbClr val="B44EB6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类似于一种公约，在调用接收迭代器形参的标准库算法时，让</a:t>
            </a:r>
            <a:r>
              <a:rPr lang="en-US" altLang="zh-CN" sz="1200" b="1" dirty="0">
                <a:solidFill>
                  <a:srgbClr val="B44EB6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C++</a:t>
            </a:r>
            <a:r>
              <a:rPr lang="zh-CN" altLang="en-US" sz="1200" b="1" dirty="0">
                <a:solidFill>
                  <a:srgbClr val="B44EB6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编译器知道迭代器的类型，如随机访问、双向、单向，并依此调整算法逻辑</a:t>
            </a:r>
            <a:endParaRPr lang="en-US" altLang="zh-CN" sz="1200" b="1" dirty="0">
              <a:solidFill>
                <a:srgbClr val="B44EB6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Poppins SemiBold"/>
            </a:endParaRPr>
          </a:p>
        </p:txBody>
      </p:sp>
      <p:sp>
        <p:nvSpPr>
          <p:cNvPr id="21" name="Google Shape;364;p29">
            <a:extLst>
              <a:ext uri="{FF2B5EF4-FFF2-40B4-BE49-F238E27FC236}">
                <a16:creationId xmlns:a16="http://schemas.microsoft.com/office/drawing/2014/main" id="{50A3E528-5C2C-A11E-76F7-15F45923E926}"/>
              </a:ext>
            </a:extLst>
          </p:cNvPr>
          <p:cNvSpPr/>
          <p:nvPr/>
        </p:nvSpPr>
        <p:spPr>
          <a:xfrm>
            <a:off x="828725" y="3099698"/>
            <a:ext cx="422700" cy="422700"/>
          </a:xfrm>
          <a:prstGeom prst="ellipse">
            <a:avLst/>
          </a:prstGeom>
          <a:solidFill>
            <a:srgbClr val="FF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" name="Google Shape;365;p29">
            <a:extLst>
              <a:ext uri="{FF2B5EF4-FFF2-40B4-BE49-F238E27FC236}">
                <a16:creationId xmlns:a16="http://schemas.microsoft.com/office/drawing/2014/main" id="{9CE022EE-92EA-0236-17AC-4B03F8CEA540}"/>
              </a:ext>
            </a:extLst>
          </p:cNvPr>
          <p:cNvCxnSpPr>
            <a:cxnSpLocks/>
          </p:cNvCxnSpPr>
          <p:nvPr/>
        </p:nvCxnSpPr>
        <p:spPr>
          <a:xfrm>
            <a:off x="1251425" y="3366473"/>
            <a:ext cx="623275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" name="Google Shape;362;p29">
            <a:extLst>
              <a:ext uri="{FF2B5EF4-FFF2-40B4-BE49-F238E27FC236}">
                <a16:creationId xmlns:a16="http://schemas.microsoft.com/office/drawing/2014/main" id="{1C38E6AF-478A-6889-E727-325EFB1E8B17}"/>
              </a:ext>
            </a:extLst>
          </p:cNvPr>
          <p:cNvSpPr txBox="1"/>
          <p:nvPr/>
        </p:nvSpPr>
        <p:spPr>
          <a:xfrm>
            <a:off x="2027100" y="3778812"/>
            <a:ext cx="5193626" cy="805064"/>
          </a:xfrm>
          <a:prstGeom prst="rect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理由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2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：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Poppi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可以实现一些有特殊功能的迭代器，比如反向迭代器，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++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是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--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，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--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是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++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，大是小，小是大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Poppins SemiBold"/>
            </a:endParaRPr>
          </a:p>
        </p:txBody>
      </p:sp>
      <p:sp>
        <p:nvSpPr>
          <p:cNvPr id="32" name="Google Shape;364;p29">
            <a:extLst>
              <a:ext uri="{FF2B5EF4-FFF2-40B4-BE49-F238E27FC236}">
                <a16:creationId xmlns:a16="http://schemas.microsoft.com/office/drawing/2014/main" id="{104B72D8-3414-CBD5-6D9E-398167030BC3}"/>
              </a:ext>
            </a:extLst>
          </p:cNvPr>
          <p:cNvSpPr/>
          <p:nvPr/>
        </p:nvSpPr>
        <p:spPr>
          <a:xfrm>
            <a:off x="981125" y="3969994"/>
            <a:ext cx="422700" cy="4227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3" name="Google Shape;365;p29">
            <a:extLst>
              <a:ext uri="{FF2B5EF4-FFF2-40B4-BE49-F238E27FC236}">
                <a16:creationId xmlns:a16="http://schemas.microsoft.com/office/drawing/2014/main" id="{1B027A0B-5479-826B-ADDF-1DEB26BDCBB9}"/>
              </a:ext>
            </a:extLst>
          </p:cNvPr>
          <p:cNvCxnSpPr>
            <a:cxnSpLocks/>
            <a:stCxn id="32" idx="6"/>
            <a:endCxn id="31" idx="1"/>
          </p:cNvCxnSpPr>
          <p:nvPr/>
        </p:nvCxnSpPr>
        <p:spPr>
          <a:xfrm>
            <a:off x="1403825" y="4181344"/>
            <a:ext cx="623275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DC54ADC-018E-1D07-0A1F-F9AF0DB4B2E7}"/>
              </a:ext>
            </a:extLst>
          </p:cNvPr>
          <p:cNvSpPr txBox="1"/>
          <p:nvPr/>
        </p:nvSpPr>
        <p:spPr>
          <a:xfrm>
            <a:off x="423211" y="5375926"/>
            <a:ext cx="3729690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class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AbstractVectorIterator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{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public: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using </a:t>
            </a:r>
            <a:r>
              <a:rPr lang="en-US" altLang="zh-CN" sz="120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iterator_category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random_access_iterator_tag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protected: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20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public: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AbstractVectorIterator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20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): </a:t>
            </a:r>
            <a:r>
              <a:rPr lang="en-US" altLang="zh-CN" sz="120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 {};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operator*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 </a:t>
            </a:r>
            <a:r>
              <a:rPr lang="en-US" altLang="zh-CN" sz="120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{ return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20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 }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operator-&gt;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 </a:t>
            </a:r>
            <a:r>
              <a:rPr lang="en-US" altLang="zh-CN" sz="120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{ return </a:t>
            </a:r>
            <a:r>
              <a:rPr lang="en-US" altLang="zh-CN" sz="120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 }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AbstractVectorIterator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operator++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 {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++</a:t>
            </a:r>
            <a:r>
              <a:rPr lang="en-US" altLang="zh-CN" sz="120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return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this;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}</a:t>
            </a:r>
          </a:p>
          <a:p>
            <a:r>
              <a:rPr lang="en-US" altLang="zh-CN" sz="120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bool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operator&gt;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u="sng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AVI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 </a:t>
            </a:r>
            <a:r>
              <a:rPr lang="en-US" altLang="zh-CN" sz="120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{ </a:t>
            </a:r>
          </a:p>
          <a:p>
            <a:r>
              <a:rPr lang="en-US" altLang="zh-CN" sz="1200" dirty="0">
                <a:solidFill>
                  <a:srgbClr val="ABB2BF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 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 </a:t>
            </a:r>
            <a:r>
              <a:rPr lang="en-US" altLang="zh-CN" sz="120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20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</a:t>
            </a:r>
            <a:r>
              <a:rPr lang="en-US" altLang="zh-CN" sz="120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 </a:t>
            </a:r>
          </a:p>
          <a:p>
            <a:r>
              <a:rPr lang="en-US" altLang="zh-CN" sz="1200" dirty="0">
                <a:solidFill>
                  <a:srgbClr val="ABB2BF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AB2C5F-C78C-6178-5ED9-90725F2DFBD5}"/>
              </a:ext>
            </a:extLst>
          </p:cNvPr>
          <p:cNvSpPr txBox="1"/>
          <p:nvPr/>
        </p:nvSpPr>
        <p:spPr>
          <a:xfrm>
            <a:off x="9543451" y="819613"/>
            <a:ext cx="4309534" cy="30469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    AVI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AVI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&gt;(&amp;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]);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    AVI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cbegin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AVI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&gt;(&amp;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]);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/*...*/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10B1FE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3FC56B"/>
                </a:solidFill>
                <a:latin typeface="Consolas" panose="020B0609020204030204" pitchFamily="49" charset="0"/>
              </a:rPr>
              <a:t>foo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&amp;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8BCDEF"/>
                </a:solidFill>
                <a:latin typeface="Consolas" panose="020B0609020204030204" pitchFamily="49" charset="0"/>
              </a:rPr>
              <a:t>v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/*...*/</a:t>
            </a:r>
          </a:p>
          <a:p>
            <a:r>
              <a:rPr lang="en-US" altLang="zh-CN" sz="1200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        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3FC56B"/>
                </a:solidFill>
                <a:latin typeface="Consolas" panose="020B0609020204030204" pitchFamily="49" charset="0"/>
              </a:rPr>
              <a:t>begin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v.</a:t>
            </a:r>
            <a:r>
              <a:rPr lang="en-US" altLang="zh-CN" sz="1200" dirty="0" err="1">
                <a:solidFill>
                  <a:srgbClr val="3FC56B"/>
                </a:solidFill>
                <a:latin typeface="Consolas" panose="020B0609020204030204" pitchFamily="49" charset="0"/>
              </a:rPr>
              <a:t>begin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200" b="0" dirty="0">
              <a:solidFill>
                <a:srgbClr val="3F873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};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633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FA021-B1E0-4F2B-7BAB-C4C3ADA0C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6F5A5-3824-A410-FABB-ACDE77DF0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高效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8DC88B-C808-DADE-5FD9-6DE097A5307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P2.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3D8008A6-19D4-18C0-6312-F0C53BB576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D371D46-4925-58C8-0C89-80602B4EF973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6C7E39BB-8FDF-1A1E-2E4F-10A095E6D917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042D0889-93F6-20A1-0BB5-0FCCBA01BB5C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E6D7D82D-05EF-D897-76DA-08D228DE0404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75D2B332-B1FA-AE41-770A-5BCECEA8E01B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911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0D6F9-D7D3-83B7-8D09-90DBBB8C9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B88911F-D030-9F7D-FF2A-C99C9F4E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高效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7958E6-3B67-DF6D-3A41-20833F3096CE}"/>
              </a:ext>
            </a:extLst>
          </p:cNvPr>
          <p:cNvSpPr txBox="1"/>
          <p:nvPr/>
        </p:nvSpPr>
        <p:spPr>
          <a:xfrm>
            <a:off x="1236888" y="1547132"/>
            <a:ext cx="379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Miracode" panose="02000503000000000000" pitchFamily="2" charset="-79"/>
              </a:rPr>
              <a:t>怎么才能高效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Miracode" panose="02000503000000000000" pitchFamily="2" charset="-79"/>
              </a:rPr>
              <a:t>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5B9FD4-9F2C-D4D8-20B3-F502E2F2DB3F}"/>
              </a:ext>
            </a:extLst>
          </p:cNvPr>
          <p:cNvSpPr txBox="1"/>
          <p:nvPr/>
        </p:nvSpPr>
        <p:spPr>
          <a:xfrm>
            <a:off x="4008664" y="2554257"/>
            <a:ext cx="198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/>
              <a:t>一次性</a:t>
            </a:r>
            <a:r>
              <a:rPr lang="en-US" altLang="zh-CN" sz="1600" dirty="0"/>
              <a:t>1.5</a:t>
            </a:r>
            <a:r>
              <a:rPr lang="zh-CN" altLang="en-US" sz="1600" dirty="0"/>
              <a:t>倍扩展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AA2F42-3D7C-D1F9-A6BD-B9E7199FF7A1}"/>
              </a:ext>
            </a:extLst>
          </p:cNvPr>
          <p:cNvSpPr txBox="1"/>
          <p:nvPr/>
        </p:nvSpPr>
        <p:spPr>
          <a:xfrm>
            <a:off x="4184196" y="3176103"/>
            <a:ext cx="3550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p"/>
            </a:pPr>
            <a:r>
              <a:rPr lang="zh-CN" altLang="en-US" sz="1600" dirty="0"/>
              <a:t>移动语义（移动构造、移动赋值）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778FEE-E4AC-45A8-5F6A-750C7266126D}"/>
              </a:ext>
            </a:extLst>
          </p:cNvPr>
          <p:cNvSpPr txBox="1"/>
          <p:nvPr/>
        </p:nvSpPr>
        <p:spPr>
          <a:xfrm>
            <a:off x="4376056" y="3797949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p"/>
            </a:pPr>
            <a:r>
              <a:rPr lang="zh-CN" altLang="en-US" sz="1600" dirty="0"/>
              <a:t>平凡类特殊处理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F8D595C1-06DA-DE1E-4D91-F9C2C33B0F06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rot="16200000" flipH="1">
            <a:off x="3214506" y="1929375"/>
            <a:ext cx="714737" cy="873579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E71F8DA6-F468-15BC-8481-A6379864B786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2991349" y="2152532"/>
            <a:ext cx="1336583" cy="104911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2132254D-A08E-0C11-8B35-23FD54B01F2B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16200000" flipH="1">
            <a:off x="2776356" y="2367525"/>
            <a:ext cx="1958429" cy="124097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791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91F53CF-B346-194C-ADAF-FCA1FDD0C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FFAB5A-D333-AF7F-732E-BBAD0DE64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移动语义</a:t>
            </a:r>
            <a:r>
              <a:rPr lang="en-US" altLang="zh-CN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右值引用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853928-6F63-7334-721A-BCD9868495FC}"/>
              </a:ext>
            </a:extLst>
          </p:cNvPr>
          <p:cNvSpPr txBox="1"/>
          <p:nvPr/>
        </p:nvSpPr>
        <p:spPr>
          <a:xfrm>
            <a:off x="865413" y="1250532"/>
            <a:ext cx="51475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艺术品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艺术就是爆炸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en-US" altLang="zh-CN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 </a:t>
            </a:r>
            <a:r>
              <a:rPr lang="zh-CN" altLang="en-US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：</a:t>
            </a:r>
            <a:r>
              <a:rPr lang="zh-CN" altLang="en-US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爆炸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}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</a:t>
            </a:r>
            <a:r>
              <a:rPr lang="en-US" altLang="zh-CN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 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再爆炸一次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endParaRPr lang="en-US" altLang="zh-CN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；</a:t>
            </a:r>
            <a:endParaRPr lang="en-US" altLang="zh-CN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zh-CN" altLang="en-US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4" name="Google Shape;381;p31">
            <a:extLst>
              <a:ext uri="{FF2B5EF4-FFF2-40B4-BE49-F238E27FC236}">
                <a16:creationId xmlns:a16="http://schemas.microsoft.com/office/drawing/2014/main" id="{3CA7FD02-18FD-C101-4852-F962CF7EDD59}"/>
              </a:ext>
            </a:extLst>
          </p:cNvPr>
          <p:cNvSpPr txBox="1"/>
          <p:nvPr/>
        </p:nvSpPr>
        <p:spPr>
          <a:xfrm>
            <a:off x="7036767" y="1583843"/>
            <a:ext cx="1049956" cy="2687665"/>
          </a:xfrm>
          <a:prstGeom prst="rect">
            <a:avLst/>
          </a:prstGeom>
          <a:solidFill>
            <a:schemeClr val="bg1"/>
          </a:solidFill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形参接右值引用</a:t>
            </a:r>
            <a:endParaRPr lang="en-US" altLang="zh-CN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用于：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1.</a:t>
            </a: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原实例里的成员变量我不在意了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2.</a:t>
            </a: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原实例的躯壳我还要</a:t>
            </a:r>
            <a:endParaRPr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7" name="Google Shape;382;p31">
            <a:extLst>
              <a:ext uri="{FF2B5EF4-FFF2-40B4-BE49-F238E27FC236}">
                <a16:creationId xmlns:a16="http://schemas.microsoft.com/office/drawing/2014/main" id="{9C259F77-16D6-0059-80C2-947A718AD01C}"/>
              </a:ext>
            </a:extLst>
          </p:cNvPr>
          <p:cNvSpPr/>
          <p:nvPr/>
        </p:nvSpPr>
        <p:spPr>
          <a:xfrm>
            <a:off x="7350395" y="827832"/>
            <a:ext cx="422700" cy="4227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n>
                  <a:solidFill>
                    <a:schemeClr val="accent1">
                      <a:lumMod val="25000"/>
                      <a:lumOff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lt"/>
                <a:ea typeface="Poppins"/>
                <a:cs typeface="Poppins"/>
                <a:sym typeface="Poppins"/>
              </a:rPr>
              <a:t>i</a:t>
            </a:r>
            <a:endParaRPr sz="2800" b="1" dirty="0">
              <a:ln>
                <a:solidFill>
                  <a:schemeClr val="accent1">
                    <a:lumMod val="25000"/>
                    <a:lumOff val="7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cxnSp>
        <p:nvCxnSpPr>
          <p:cNvPr id="8" name="Google Shape;383;p31">
            <a:extLst>
              <a:ext uri="{FF2B5EF4-FFF2-40B4-BE49-F238E27FC236}">
                <a16:creationId xmlns:a16="http://schemas.microsoft.com/office/drawing/2014/main" id="{4355C2D0-3506-DE0D-76CE-F3EEF506A3F9}"/>
              </a:ext>
            </a:extLst>
          </p:cNvPr>
          <p:cNvCxnSpPr>
            <a:cxnSpLocks/>
            <a:stCxn id="7" idx="4"/>
            <a:endCxn id="4" idx="0"/>
          </p:cNvCxnSpPr>
          <p:nvPr/>
        </p:nvCxnSpPr>
        <p:spPr>
          <a:xfrm>
            <a:off x="7561745" y="1250532"/>
            <a:ext cx="0" cy="333311"/>
          </a:xfrm>
          <a:prstGeom prst="straightConnector1">
            <a:avLst/>
          </a:prstGeom>
          <a:noFill/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BACC069-E329-7F2D-4097-2C7DDE1AE807}"/>
              </a:ext>
            </a:extLst>
          </p:cNvPr>
          <p:cNvSpPr txBox="1"/>
          <p:nvPr/>
        </p:nvSpPr>
        <p:spPr>
          <a:xfrm>
            <a:off x="865413" y="2901078"/>
            <a:ext cx="51475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艺术品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艺术就是爆炸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en-US" altLang="zh-CN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&amp;&amp;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：</a:t>
            </a:r>
            <a:r>
              <a:rPr lang="zh-CN" altLang="en-US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爆炸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}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</a:t>
            </a:r>
            <a:r>
              <a:rPr lang="en-US" altLang="zh-CN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 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再爆炸一次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endParaRPr lang="en-US" altLang="zh-CN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；</a:t>
            </a:r>
            <a:endParaRPr lang="en-US" altLang="zh-CN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zh-CN" altLang="en-US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5040F4E-D0C8-9A2E-AB76-2635397C2760}"/>
              </a:ext>
            </a:extLst>
          </p:cNvPr>
          <p:cNvSpPr txBox="1"/>
          <p:nvPr/>
        </p:nvSpPr>
        <p:spPr>
          <a:xfrm>
            <a:off x="4572000" y="1742974"/>
            <a:ext cx="1975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无意义的拷贝构造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33B7C28-E408-55E0-E913-E9B9733C6AF0}"/>
              </a:ext>
            </a:extLst>
          </p:cNvPr>
          <p:cNvSpPr txBox="1"/>
          <p:nvPr/>
        </p:nvSpPr>
        <p:spPr>
          <a:xfrm>
            <a:off x="6788604" y="4406751"/>
            <a:ext cx="4784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ℹ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不考虑复制消除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03E4318-FE68-B364-3F80-708D086E68CA}"/>
              </a:ext>
            </a:extLst>
          </p:cNvPr>
          <p:cNvSpPr txBox="1"/>
          <p:nvPr/>
        </p:nvSpPr>
        <p:spPr>
          <a:xfrm>
            <a:off x="4572000" y="3284495"/>
            <a:ext cx="1975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直接使用原实例</a:t>
            </a:r>
          </a:p>
        </p:txBody>
      </p:sp>
    </p:spTree>
    <p:extLst>
      <p:ext uri="{BB962C8B-B14F-4D97-AF65-F5344CB8AC3E}">
        <p14:creationId xmlns:p14="http://schemas.microsoft.com/office/powerpoint/2010/main" val="1154713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4E4B98-79F4-A5C5-6CEA-9F5CFDF3F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EEC053D-B71E-2B1F-E356-05A2BEB0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移动语义</a:t>
            </a:r>
            <a:r>
              <a:rPr lang="en-US" altLang="zh-CN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右值引用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CC94EC-316F-939C-44D0-FC97AE27BAF4}"/>
              </a:ext>
            </a:extLst>
          </p:cNvPr>
          <p:cNvSpPr txBox="1"/>
          <p:nvPr/>
        </p:nvSpPr>
        <p:spPr>
          <a:xfrm>
            <a:off x="534867" y="1439964"/>
            <a:ext cx="514758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艺术品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艺术就是爆炸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en-US" altLang="zh-CN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：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}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</a:t>
            </a:r>
            <a:r>
              <a:rPr lang="en-US" altLang="zh-CN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 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再爆炸一次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zh-CN" altLang="en-US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4CF4B00-E0EC-2359-379F-1CBD55D057DA}"/>
              </a:ext>
            </a:extLst>
          </p:cNvPr>
          <p:cNvSpPr txBox="1"/>
          <p:nvPr/>
        </p:nvSpPr>
        <p:spPr>
          <a:xfrm>
            <a:off x="534867" y="2855736"/>
            <a:ext cx="514758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艺术品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艺术就是爆炸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en-US" altLang="zh-CN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：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}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</a:t>
            </a:r>
            <a:r>
              <a:rPr lang="en-US" altLang="zh-CN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 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再爆炸一次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zh-CN" altLang="en-US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3E379C4-4274-7413-2BCE-F494C7FF6D22}"/>
              </a:ext>
            </a:extLst>
          </p:cNvPr>
          <p:cNvSpPr txBox="1"/>
          <p:nvPr/>
        </p:nvSpPr>
        <p:spPr>
          <a:xfrm>
            <a:off x="6788604" y="4406751"/>
            <a:ext cx="4784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ℹ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不考虑复制消除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FBFC20-F0FF-56FE-D890-18FC6F9FEB19}"/>
              </a:ext>
            </a:extLst>
          </p:cNvPr>
          <p:cNvSpPr txBox="1"/>
          <p:nvPr/>
        </p:nvSpPr>
        <p:spPr>
          <a:xfrm>
            <a:off x="3637188" y="3440511"/>
            <a:ext cx="3273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1.</a:t>
            </a:r>
            <a:r>
              <a:rPr lang="zh-CN" altLang="en-US" sz="1200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不可以直接传标识符或左值引用，只有做好充足的打算后才能调用。</a:t>
            </a:r>
          </a:p>
        </p:txBody>
      </p:sp>
      <p:sp>
        <p:nvSpPr>
          <p:cNvPr id="6" name="Google Shape;381;p31">
            <a:extLst>
              <a:ext uri="{FF2B5EF4-FFF2-40B4-BE49-F238E27FC236}">
                <a16:creationId xmlns:a16="http://schemas.microsoft.com/office/drawing/2014/main" id="{4CD2481A-94B3-E987-15A4-3340AA2AD064}"/>
              </a:ext>
            </a:extLst>
          </p:cNvPr>
          <p:cNvSpPr txBox="1"/>
          <p:nvPr/>
        </p:nvSpPr>
        <p:spPr>
          <a:xfrm>
            <a:off x="7583669" y="1583843"/>
            <a:ext cx="1049956" cy="2687665"/>
          </a:xfrm>
          <a:prstGeom prst="rect">
            <a:avLst/>
          </a:prstGeom>
          <a:solidFill>
            <a:schemeClr val="bg1"/>
          </a:solidFill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形参接右值引用</a:t>
            </a:r>
            <a:endParaRPr lang="en-US" altLang="zh-CN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用于：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1.</a:t>
            </a: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原实例里的成员变量我不在意了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2.</a:t>
            </a: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原实例的躯壳我还要</a:t>
            </a:r>
            <a:endParaRPr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9" name="Google Shape;382;p31">
            <a:extLst>
              <a:ext uri="{FF2B5EF4-FFF2-40B4-BE49-F238E27FC236}">
                <a16:creationId xmlns:a16="http://schemas.microsoft.com/office/drawing/2014/main" id="{C0E2D4E4-D30A-2B02-70FE-D833D059743F}"/>
              </a:ext>
            </a:extLst>
          </p:cNvPr>
          <p:cNvSpPr/>
          <p:nvPr/>
        </p:nvSpPr>
        <p:spPr>
          <a:xfrm>
            <a:off x="7897297" y="827832"/>
            <a:ext cx="422700" cy="4227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n>
                  <a:solidFill>
                    <a:schemeClr val="accent1">
                      <a:lumMod val="25000"/>
                      <a:lumOff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lt"/>
                <a:ea typeface="Poppins"/>
                <a:cs typeface="Poppins"/>
                <a:sym typeface="Poppins"/>
              </a:rPr>
              <a:t>i</a:t>
            </a:r>
            <a:endParaRPr sz="2800" b="1" dirty="0">
              <a:ln>
                <a:solidFill>
                  <a:schemeClr val="accent1">
                    <a:lumMod val="25000"/>
                    <a:lumOff val="7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cxnSp>
        <p:nvCxnSpPr>
          <p:cNvPr id="10" name="Google Shape;383;p31">
            <a:extLst>
              <a:ext uri="{FF2B5EF4-FFF2-40B4-BE49-F238E27FC236}">
                <a16:creationId xmlns:a16="http://schemas.microsoft.com/office/drawing/2014/main" id="{764259D9-44DD-2730-41BE-833EE6D14F6E}"/>
              </a:ext>
            </a:extLst>
          </p:cNvPr>
          <p:cNvCxnSpPr>
            <a:cxnSpLocks/>
            <a:stCxn id="9" idx="4"/>
            <a:endCxn id="6" idx="0"/>
          </p:cNvCxnSpPr>
          <p:nvPr/>
        </p:nvCxnSpPr>
        <p:spPr>
          <a:xfrm>
            <a:off x="8108647" y="1250532"/>
            <a:ext cx="0" cy="333311"/>
          </a:xfrm>
          <a:prstGeom prst="straightConnector1">
            <a:avLst/>
          </a:prstGeom>
          <a:noFill/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2C6A14A-200F-B644-4EFA-4A4C8C000DCC}"/>
              </a:ext>
            </a:extLst>
          </p:cNvPr>
          <p:cNvSpPr txBox="1"/>
          <p:nvPr/>
        </p:nvSpPr>
        <p:spPr>
          <a:xfrm>
            <a:off x="4996197" y="1646194"/>
            <a:ext cx="2061483" cy="276999"/>
          </a:xfrm>
          <a:prstGeom prst="rect">
            <a:avLst/>
          </a:prstGeom>
          <a:solidFill>
            <a:schemeClr val="accent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 v = ...;</a:t>
            </a:r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8DC7E4B8-45A6-BCE6-DE43-B3A61A1BDC8C}"/>
              </a:ext>
            </a:extLst>
          </p:cNvPr>
          <p:cNvCxnSpPr>
            <a:cxnSpLocks/>
            <a:endCxn id="2" idx="0"/>
          </p:cNvCxnSpPr>
          <p:nvPr/>
        </p:nvCxnSpPr>
        <p:spPr>
          <a:xfrm rot="10800000">
            <a:off x="3108660" y="1439965"/>
            <a:ext cx="3122379" cy="256099"/>
          </a:xfrm>
          <a:prstGeom prst="curvedConnector4">
            <a:avLst>
              <a:gd name="adj1" fmla="val 8785"/>
              <a:gd name="adj2" fmla="val 18926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AE9E003D-B0CF-ECB6-D4E5-3939BB9641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3161" y="1911419"/>
            <a:ext cx="2250459" cy="101625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DF5540C-E3D5-BCF6-7D09-A823615ACCE6}"/>
              </a:ext>
            </a:extLst>
          </p:cNvPr>
          <p:cNvSpPr txBox="1"/>
          <p:nvPr/>
        </p:nvSpPr>
        <p:spPr>
          <a:xfrm rot="20395828">
            <a:off x="4044255" y="2478305"/>
            <a:ext cx="119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std:move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(v)</a:t>
            </a:r>
            <a:endParaRPr lang="zh-CN" altLang="en-US" sz="1200" dirty="0">
              <a:solidFill>
                <a:schemeClr val="accent3">
                  <a:lumMod val="50000"/>
                </a:schemeClr>
              </a:solidFill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1833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459D17-4BE7-2BB7-4D8A-05544C71C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5E1DDCE-0BA0-4ED6-152C-213AF4A7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移动语义</a:t>
            </a:r>
            <a:r>
              <a:rPr lang="en-US" altLang="zh-CN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右值引用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25A195-C1C4-43E1-7842-B12570E7FAC7}"/>
              </a:ext>
            </a:extLst>
          </p:cNvPr>
          <p:cNvSpPr txBox="1"/>
          <p:nvPr/>
        </p:nvSpPr>
        <p:spPr>
          <a:xfrm>
            <a:off x="534867" y="1439964"/>
            <a:ext cx="514758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艺术品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艺术就是爆炸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en-US" altLang="zh-CN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：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}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</a:t>
            </a:r>
            <a:r>
              <a:rPr lang="en-US" altLang="zh-CN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 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再爆炸一次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zh-CN" altLang="en-US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B4DCFB3-5A87-7CF0-8B7C-0036702A44BB}"/>
              </a:ext>
            </a:extLst>
          </p:cNvPr>
          <p:cNvSpPr txBox="1"/>
          <p:nvPr/>
        </p:nvSpPr>
        <p:spPr>
          <a:xfrm>
            <a:off x="534867" y="2855736"/>
            <a:ext cx="514758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艺术品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艺术就是爆炸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en-US" altLang="zh-CN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：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}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</a:t>
            </a:r>
            <a:r>
              <a:rPr lang="en-US" altLang="zh-CN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 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再爆炸一次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zh-CN" altLang="en-US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F34D7E0-BCC7-A26C-217B-B211D7C99BB6}"/>
              </a:ext>
            </a:extLst>
          </p:cNvPr>
          <p:cNvSpPr txBox="1"/>
          <p:nvPr/>
        </p:nvSpPr>
        <p:spPr>
          <a:xfrm>
            <a:off x="6788604" y="4406751"/>
            <a:ext cx="4784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ℹ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不考虑复制消除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8FDDBC-0F0C-D094-4813-96D8AFD187CD}"/>
              </a:ext>
            </a:extLst>
          </p:cNvPr>
          <p:cNvSpPr txBox="1"/>
          <p:nvPr/>
        </p:nvSpPr>
        <p:spPr>
          <a:xfrm>
            <a:off x="3637188" y="3440511"/>
            <a:ext cx="3273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dirty="0">
              <a:solidFill>
                <a:schemeClr val="accent3">
                  <a:lumMod val="50000"/>
                </a:schemeClr>
              </a:solidFill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endParaRPr lang="en-US" altLang="zh-CN" sz="1200" dirty="0">
              <a:solidFill>
                <a:schemeClr val="accent3">
                  <a:lumMod val="50000"/>
                </a:schemeClr>
              </a:solidFill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2.</a:t>
            </a:r>
            <a:r>
              <a:rPr lang="zh-CN" altLang="en-US" sz="1200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可以直接拿函数返回值（没有明确地址的值）作为实参调用函数。</a:t>
            </a:r>
          </a:p>
        </p:txBody>
      </p:sp>
      <p:sp>
        <p:nvSpPr>
          <p:cNvPr id="6" name="Google Shape;381;p31">
            <a:extLst>
              <a:ext uri="{FF2B5EF4-FFF2-40B4-BE49-F238E27FC236}">
                <a16:creationId xmlns:a16="http://schemas.microsoft.com/office/drawing/2014/main" id="{1B8D433A-9D31-53E6-9FE1-BC445F23CEAC}"/>
              </a:ext>
            </a:extLst>
          </p:cNvPr>
          <p:cNvSpPr txBox="1"/>
          <p:nvPr/>
        </p:nvSpPr>
        <p:spPr>
          <a:xfrm>
            <a:off x="7583669" y="1583843"/>
            <a:ext cx="1049956" cy="2687665"/>
          </a:xfrm>
          <a:prstGeom prst="rect">
            <a:avLst/>
          </a:prstGeom>
          <a:solidFill>
            <a:schemeClr val="bg1"/>
          </a:solidFill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形参接右值引用</a:t>
            </a:r>
            <a:endParaRPr lang="en-US" altLang="zh-CN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用于：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1.</a:t>
            </a: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原实例里的成员变量我不在意了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2.</a:t>
            </a: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原实例的躯壳我还要</a:t>
            </a:r>
            <a:endParaRPr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9" name="Google Shape;382;p31">
            <a:extLst>
              <a:ext uri="{FF2B5EF4-FFF2-40B4-BE49-F238E27FC236}">
                <a16:creationId xmlns:a16="http://schemas.microsoft.com/office/drawing/2014/main" id="{1241924D-F38C-6C74-29A8-068520ED0483}"/>
              </a:ext>
            </a:extLst>
          </p:cNvPr>
          <p:cNvSpPr/>
          <p:nvPr/>
        </p:nvSpPr>
        <p:spPr>
          <a:xfrm>
            <a:off x="7897297" y="827832"/>
            <a:ext cx="422700" cy="4227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n>
                  <a:solidFill>
                    <a:schemeClr val="accent1">
                      <a:lumMod val="25000"/>
                      <a:lumOff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lt"/>
                <a:ea typeface="Poppins"/>
                <a:cs typeface="Poppins"/>
                <a:sym typeface="Poppins"/>
              </a:rPr>
              <a:t>i</a:t>
            </a:r>
            <a:endParaRPr sz="2800" b="1" dirty="0">
              <a:ln>
                <a:solidFill>
                  <a:schemeClr val="accent1">
                    <a:lumMod val="25000"/>
                    <a:lumOff val="7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cxnSp>
        <p:nvCxnSpPr>
          <p:cNvPr id="10" name="Google Shape;383;p31">
            <a:extLst>
              <a:ext uri="{FF2B5EF4-FFF2-40B4-BE49-F238E27FC236}">
                <a16:creationId xmlns:a16="http://schemas.microsoft.com/office/drawing/2014/main" id="{2E426B58-35CC-B5C6-A891-17565537936A}"/>
              </a:ext>
            </a:extLst>
          </p:cNvPr>
          <p:cNvCxnSpPr>
            <a:cxnSpLocks/>
            <a:stCxn id="9" idx="4"/>
            <a:endCxn id="6" idx="0"/>
          </p:cNvCxnSpPr>
          <p:nvPr/>
        </p:nvCxnSpPr>
        <p:spPr>
          <a:xfrm>
            <a:off x="8108647" y="1250532"/>
            <a:ext cx="0" cy="333311"/>
          </a:xfrm>
          <a:prstGeom prst="straightConnector1">
            <a:avLst/>
          </a:prstGeom>
          <a:noFill/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40C2D00-8965-F6F3-288A-B59DADC27D10}"/>
              </a:ext>
            </a:extLst>
          </p:cNvPr>
          <p:cNvSpPr txBox="1"/>
          <p:nvPr/>
        </p:nvSpPr>
        <p:spPr>
          <a:xfrm>
            <a:off x="4743418" y="1015758"/>
            <a:ext cx="2628902" cy="276999"/>
          </a:xfrm>
          <a:prstGeom prst="rect">
            <a:avLst/>
          </a:prstGeom>
          <a:solidFill>
            <a:schemeClr val="accent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匠心制造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{...}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B51DEB-6AA1-E8DE-79CD-7F016D7AC075}"/>
              </a:ext>
            </a:extLst>
          </p:cNvPr>
          <p:cNvSpPr txBox="1"/>
          <p:nvPr/>
        </p:nvSpPr>
        <p:spPr>
          <a:xfrm>
            <a:off x="4743418" y="2147850"/>
            <a:ext cx="2628902" cy="276999"/>
          </a:xfrm>
          <a:prstGeom prst="rect">
            <a:avLst/>
          </a:prstGeom>
          <a:solidFill>
            <a:schemeClr val="accent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艺术就是爆炸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匠心制造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（））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E4D653C-30C8-8788-949C-5516B2BAA1C4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6057869" y="1292757"/>
            <a:ext cx="0" cy="855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FD8EE35F-85DB-27B0-5A73-9399CE8244AD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>
          <a:xfrm rot="5400000" flipH="1" flipV="1">
            <a:off x="4367821" y="1165688"/>
            <a:ext cx="430887" cy="2949210"/>
          </a:xfrm>
          <a:prstGeom prst="curvedConnector3">
            <a:avLst>
              <a:gd name="adj1" fmla="val 50000"/>
            </a:avLst>
          </a:prstGeom>
          <a:ln w="6350">
            <a:solidFill>
              <a:schemeClr val="accent5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23799B25-17AD-1366-5241-C375F7D49E28}"/>
              </a:ext>
            </a:extLst>
          </p:cNvPr>
          <p:cNvCxnSpPr>
            <a:cxnSpLocks/>
            <a:stCxn id="2" idx="0"/>
            <a:endCxn id="8" idx="0"/>
          </p:cNvCxnSpPr>
          <p:nvPr/>
        </p:nvCxnSpPr>
        <p:spPr>
          <a:xfrm rot="16200000" flipH="1">
            <a:off x="4229321" y="319302"/>
            <a:ext cx="707886" cy="2949210"/>
          </a:xfrm>
          <a:prstGeom prst="curvedConnector3">
            <a:avLst>
              <a:gd name="adj1" fmla="val 75624"/>
            </a:avLst>
          </a:prstGeom>
          <a:ln w="6350">
            <a:solidFill>
              <a:schemeClr val="accent5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28A0EF3-6B73-8C9C-78AD-EB925428444C}"/>
              </a:ext>
            </a:extLst>
          </p:cNvPr>
          <p:cNvCxnSpPr/>
          <p:nvPr/>
        </p:nvCxnSpPr>
        <p:spPr>
          <a:xfrm>
            <a:off x="4093854" y="1718066"/>
            <a:ext cx="451413" cy="4514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E8C1F29-28F6-69E5-0748-2FB285B5E8EF}"/>
              </a:ext>
            </a:extLst>
          </p:cNvPr>
          <p:cNvCxnSpPr>
            <a:cxnSpLocks/>
          </p:cNvCxnSpPr>
          <p:nvPr/>
        </p:nvCxnSpPr>
        <p:spPr>
          <a:xfrm flipV="1">
            <a:off x="4097439" y="1732408"/>
            <a:ext cx="451413" cy="4514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423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A6C5C-794E-7A81-825A-CC79E2AA7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A078F13-01F6-AB31-91C2-697E5DD50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移动语义（移动构造，拷贝构造）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24F56E-0D38-8120-A934-47E65A04285B}"/>
              </a:ext>
            </a:extLst>
          </p:cNvPr>
          <p:cNvSpPr txBox="1"/>
          <p:nvPr/>
        </p:nvSpPr>
        <p:spPr>
          <a:xfrm>
            <a:off x="720000" y="1288648"/>
            <a:ext cx="2525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拷贝构造</a:t>
            </a:r>
            <a:r>
              <a:rPr lang="en-US" altLang="zh-CN" sz="160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复制黏贴</a:t>
            </a:r>
            <a:endParaRPr lang="en-US" altLang="zh-CN" sz="1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移动构造</a:t>
            </a:r>
            <a:r>
              <a:rPr lang="en-US" altLang="zh-CN" sz="160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剪切黏贴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ED5D030B-C469-01C3-9833-0139C89F4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232393"/>
              </p:ext>
            </p:extLst>
          </p:nvPr>
        </p:nvGraphicFramePr>
        <p:xfrm>
          <a:off x="5119869" y="2309549"/>
          <a:ext cx="3445800" cy="26760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458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26760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E15937D6-A664-CD93-0061-93EEC4B8FA04}"/>
              </a:ext>
            </a:extLst>
          </p:cNvPr>
          <p:cNvSpPr txBox="1"/>
          <p:nvPr/>
        </p:nvSpPr>
        <p:spPr>
          <a:xfrm>
            <a:off x="1265500" y="2689186"/>
            <a:ext cx="1157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VectorA</a:t>
            </a:r>
            <a:endParaRPr lang="zh-CN" altLang="en-US" sz="16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9CC15B-5814-0018-A65C-22EBDCCCA1ED}"/>
              </a:ext>
            </a:extLst>
          </p:cNvPr>
          <p:cNvSpPr txBox="1"/>
          <p:nvPr/>
        </p:nvSpPr>
        <p:spPr>
          <a:xfrm>
            <a:off x="1265498" y="3520633"/>
            <a:ext cx="1157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VectorB</a:t>
            </a:r>
            <a:endParaRPr lang="zh-CN" altLang="en-US" sz="16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79E62AE-DF19-A931-FB24-0F11E95C6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720422"/>
              </p:ext>
            </p:extLst>
          </p:nvPr>
        </p:nvGraphicFramePr>
        <p:xfrm>
          <a:off x="5119869" y="4101565"/>
          <a:ext cx="2412060" cy="26760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458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</a:tblGrid>
              <a:tr h="26760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22FCC013-F124-35B1-8DC8-98D1A9A64CC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422968" y="2454314"/>
            <a:ext cx="2588870" cy="40414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FA6911E9-8B81-7617-C603-2840475C732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422967" y="3689910"/>
            <a:ext cx="2554147" cy="5387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6099862-E50C-4813-4BDC-A4C8140B534D}"/>
              </a:ext>
            </a:extLst>
          </p:cNvPr>
          <p:cNvCxnSpPr>
            <a:cxnSpLocks/>
          </p:cNvCxnSpPr>
          <p:nvPr/>
        </p:nvCxnSpPr>
        <p:spPr>
          <a:xfrm flipV="1">
            <a:off x="4880658" y="5544273"/>
            <a:ext cx="2959261" cy="347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193A3BA-7299-E2FE-EEE4-8429FAFD0E9A}"/>
              </a:ext>
            </a:extLst>
          </p:cNvPr>
          <p:cNvCxnSpPr>
            <a:cxnSpLocks/>
          </p:cNvCxnSpPr>
          <p:nvPr/>
        </p:nvCxnSpPr>
        <p:spPr>
          <a:xfrm>
            <a:off x="4807352" y="5544273"/>
            <a:ext cx="3032567" cy="8102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3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8AC14-0F2E-5030-8ED7-1F0C8512C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FF5FB70-BD61-3E90-A9E6-E1F072DE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移动语义（移动构造，拷贝构造）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82DF53-493F-C219-4307-3CB5D9B695DC}"/>
              </a:ext>
            </a:extLst>
          </p:cNvPr>
          <p:cNvSpPr txBox="1"/>
          <p:nvPr/>
        </p:nvSpPr>
        <p:spPr>
          <a:xfrm>
            <a:off x="720000" y="1288648"/>
            <a:ext cx="2525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拷贝构造</a:t>
            </a:r>
            <a:r>
              <a:rPr lang="en-US" altLang="zh-CN" sz="160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复制黏贴</a:t>
            </a:r>
            <a:endParaRPr lang="en-US" altLang="zh-CN" sz="1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移动构造</a:t>
            </a:r>
            <a:r>
              <a:rPr lang="en-US" altLang="zh-CN" sz="160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剪切黏贴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D2CD556-E30B-F9F0-2299-B1F9098E7495}"/>
              </a:ext>
            </a:extLst>
          </p:cNvPr>
          <p:cNvGraphicFramePr>
            <a:graphicFrameLocks noGrp="1"/>
          </p:cNvGraphicFramePr>
          <p:nvPr/>
        </p:nvGraphicFramePr>
        <p:xfrm>
          <a:off x="5119869" y="2309549"/>
          <a:ext cx="3445800" cy="26760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458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26760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1515A9F4-3A2D-5D36-F357-508CAFD6EE7B}"/>
              </a:ext>
            </a:extLst>
          </p:cNvPr>
          <p:cNvSpPr txBox="1"/>
          <p:nvPr/>
        </p:nvSpPr>
        <p:spPr>
          <a:xfrm>
            <a:off x="1265500" y="2689186"/>
            <a:ext cx="1157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VectorA</a:t>
            </a:r>
            <a:endParaRPr lang="zh-CN" altLang="en-US" sz="16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E2CC2C-E055-B1E1-EBD2-73E4AD38175B}"/>
              </a:ext>
            </a:extLst>
          </p:cNvPr>
          <p:cNvSpPr txBox="1"/>
          <p:nvPr/>
        </p:nvSpPr>
        <p:spPr>
          <a:xfrm>
            <a:off x="1265498" y="3520633"/>
            <a:ext cx="1157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VectorB</a:t>
            </a:r>
            <a:endParaRPr lang="zh-CN" altLang="en-US" sz="16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0684658-40D8-7AE8-5DDB-A33532D54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572442"/>
              </p:ext>
            </p:extLst>
          </p:nvPr>
        </p:nvGraphicFramePr>
        <p:xfrm>
          <a:off x="5119869" y="4101565"/>
          <a:ext cx="2412060" cy="26760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458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</a:tblGrid>
              <a:tr h="26760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 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BD36E140-8841-6AFF-83E1-3FCD425BBF6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422967" y="2454314"/>
            <a:ext cx="2573438" cy="12355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标注: 线形 2">
            <a:extLst>
              <a:ext uri="{FF2B5EF4-FFF2-40B4-BE49-F238E27FC236}">
                <a16:creationId xmlns:a16="http://schemas.microsoft.com/office/drawing/2014/main" id="{E6789535-67DA-B1A3-8F60-9914FC153839}"/>
              </a:ext>
            </a:extLst>
          </p:cNvPr>
          <p:cNvSpPr/>
          <p:nvPr/>
        </p:nvSpPr>
        <p:spPr>
          <a:xfrm>
            <a:off x="2388243" y="2058437"/>
            <a:ext cx="1516283" cy="338554"/>
          </a:xfrm>
          <a:prstGeom prst="borderCallout1">
            <a:avLst>
              <a:gd name="adj1" fmla="val 18750"/>
              <a:gd name="adj2" fmla="val -8333"/>
              <a:gd name="adj3" fmla="val 190566"/>
              <a:gd name="adj4" fmla="val -39833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合法但未知状态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1FDDB66-DC59-7FC1-288A-78BD9164D34F}"/>
              </a:ext>
            </a:extLst>
          </p:cNvPr>
          <p:cNvCxnSpPr>
            <a:cxnSpLocks/>
          </p:cNvCxnSpPr>
          <p:nvPr/>
        </p:nvCxnSpPr>
        <p:spPr>
          <a:xfrm>
            <a:off x="4865225" y="4058856"/>
            <a:ext cx="3032567" cy="35109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75C72EB-72AB-9921-64C6-E9A0BE945D9D}"/>
              </a:ext>
            </a:extLst>
          </p:cNvPr>
          <p:cNvCxnSpPr>
            <a:cxnSpLocks/>
          </p:cNvCxnSpPr>
          <p:nvPr/>
        </p:nvCxnSpPr>
        <p:spPr>
          <a:xfrm flipV="1">
            <a:off x="4865225" y="4058856"/>
            <a:ext cx="3032567" cy="35109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955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972B-42A1-7F4C-ACA7-E8D4D422E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ADEFE04-1C6D-BAA2-7AA0-7B828B2C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expand</a:t>
            </a: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函数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9CA9E95-ED66-987D-CAEB-DF7F44D40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207974"/>
              </p:ext>
            </p:extLst>
          </p:nvPr>
        </p:nvGraphicFramePr>
        <p:xfrm>
          <a:off x="1109275" y="353951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v0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v2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v3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v4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v5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v6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v7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v8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v9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02BF0B20-F418-E89F-D54E-54AEC137E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8596"/>
              </p:ext>
            </p:extLst>
          </p:nvPr>
        </p:nvGraphicFramePr>
        <p:xfrm>
          <a:off x="2957575" y="1801144"/>
          <a:ext cx="5521456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5091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2389511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948853238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980999804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1291215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8859369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896822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95B277BD-7B50-A2DB-A629-BB783851DC1E}"/>
              </a:ext>
            </a:extLst>
          </p:cNvPr>
          <p:cNvCxnSpPr>
            <a:cxnSpLocks/>
          </p:cNvCxnSpPr>
          <p:nvPr/>
        </p:nvCxnSpPr>
        <p:spPr>
          <a:xfrm rot="5400000">
            <a:off x="960699" y="4128304"/>
            <a:ext cx="675190" cy="1350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5A64E87A-BB3D-135A-E222-764F64387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519561"/>
              </p:ext>
            </p:extLst>
          </p:nvPr>
        </p:nvGraphicFramePr>
        <p:xfrm>
          <a:off x="1183492" y="4566116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EEA3AD55-83C2-2000-D210-7137403215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4238" y="4179408"/>
            <a:ext cx="675190" cy="3283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33892678-29B0-0B0F-6E92-F166B00C9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743014"/>
              </p:ext>
            </p:extLst>
          </p:nvPr>
        </p:nvGraphicFramePr>
        <p:xfrm>
          <a:off x="1818136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4611D28D-2D80-450F-14D2-09C8F00880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54915" y="4136714"/>
            <a:ext cx="630863" cy="1625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4533F315-AFDF-031F-8E9B-554E1BCCF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216042"/>
              </p:ext>
            </p:extLst>
          </p:nvPr>
        </p:nvGraphicFramePr>
        <p:xfrm>
          <a:off x="2371507" y="4560233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1517F555-2761-1260-53B9-8F2C1DA79B9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87283" y="4047630"/>
            <a:ext cx="675190" cy="2963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53147A28-164E-F6B2-E8DA-7450CC3A8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258725"/>
              </p:ext>
            </p:extLst>
          </p:nvPr>
        </p:nvGraphicFramePr>
        <p:xfrm>
          <a:off x="2992959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D0246538-9AF2-B343-D9D0-9CCF4E031E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25962" y="4032937"/>
            <a:ext cx="630863" cy="3700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4F305453-327E-3393-5015-FCA9E9405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744349"/>
              </p:ext>
            </p:extLst>
          </p:nvPr>
        </p:nvGraphicFramePr>
        <p:xfrm>
          <a:off x="3546330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E3BDA267-8553-0056-725C-8829357BB2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37883" y="4032937"/>
            <a:ext cx="630863" cy="3700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8DC0767B-569A-E22A-BE8F-449040DD4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936900"/>
              </p:ext>
            </p:extLst>
          </p:nvPr>
        </p:nvGraphicFramePr>
        <p:xfrm>
          <a:off x="4158251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E77B559C-310D-C799-9C32-6B1611ACD083}"/>
              </a:ext>
            </a:extLst>
          </p:cNvPr>
          <p:cNvSpPr txBox="1"/>
          <p:nvPr/>
        </p:nvSpPr>
        <p:spPr>
          <a:xfrm>
            <a:off x="4820320" y="4182759"/>
            <a:ext cx="66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3F9FD5A-3E8C-6B0D-F2BB-380A7FFFF761}"/>
              </a:ext>
            </a:extLst>
          </p:cNvPr>
          <p:cNvSpPr txBox="1"/>
          <p:nvPr/>
        </p:nvSpPr>
        <p:spPr>
          <a:xfrm>
            <a:off x="4820320" y="4182758"/>
            <a:ext cx="66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7" name="标注: 线形 36">
            <a:extLst>
              <a:ext uri="{FF2B5EF4-FFF2-40B4-BE49-F238E27FC236}">
                <a16:creationId xmlns:a16="http://schemas.microsoft.com/office/drawing/2014/main" id="{EA3308C1-01FE-C947-6F06-361E1EE63302}"/>
              </a:ext>
            </a:extLst>
          </p:cNvPr>
          <p:cNvSpPr/>
          <p:nvPr/>
        </p:nvSpPr>
        <p:spPr>
          <a:xfrm>
            <a:off x="2583491" y="5658020"/>
            <a:ext cx="645517" cy="338554"/>
          </a:xfrm>
          <a:prstGeom prst="borderCallout1">
            <a:avLst>
              <a:gd name="adj1" fmla="val 33349"/>
              <a:gd name="adj2" fmla="val -2397"/>
              <a:gd name="adj3" fmla="val 41652"/>
              <a:gd name="adj4" fmla="val -8278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调用元素的移动构造函数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7BADFD5-D715-0399-D3C6-CA29D8DA8894}"/>
              </a:ext>
            </a:extLst>
          </p:cNvPr>
          <p:cNvSpPr txBox="1"/>
          <p:nvPr/>
        </p:nvSpPr>
        <p:spPr>
          <a:xfrm>
            <a:off x="339195" y="5277890"/>
            <a:ext cx="114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浅拷贝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转让所有权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404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F3835-661A-9F22-0E82-05D095BB5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23C97-6E20-7DB3-D5DA-1AB5EB18B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基本原理</a:t>
            </a:r>
            <a: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  <a:t>&amp;</a:t>
            </a:r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实现思路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04482AC-AD8E-92C4-9990-29C339E1D47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P1.1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9B201C34-1615-D5A6-36B1-B84261F45B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7C3E169-903E-1982-49EB-FB2295A5D366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9496FEA6-9118-0F2F-B085-28EEB5EBF9FA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CCB19AAF-8DC6-57FD-343C-060D4B8ABE12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69F0EA02-7BF2-3B37-AAE9-996A21ED2E9B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85811081-6588-FCC4-549F-FC27D07C2243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50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230BA05-3036-CB5A-38DC-CEEB24910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2B8806A-58A7-9ED9-9BB2-344876A6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expand</a:t>
            </a: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函数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170B701-211D-6233-8C9E-B65E215C8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547753"/>
              </p:ext>
            </p:extLst>
          </p:nvPr>
        </p:nvGraphicFramePr>
        <p:xfrm>
          <a:off x="1109275" y="353951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A8D3993-5139-B953-2750-D89327F49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538204"/>
              </p:ext>
            </p:extLst>
          </p:nvPr>
        </p:nvGraphicFramePr>
        <p:xfrm>
          <a:off x="2957575" y="1801144"/>
          <a:ext cx="5521456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5091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2389511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948853238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980999804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1291215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8859369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896822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v0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v1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v2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v3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v4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v5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v6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v7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v8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v9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CFDC5018-7BE7-F1D0-D127-0D927158C224}"/>
              </a:ext>
            </a:extLst>
          </p:cNvPr>
          <p:cNvCxnSpPr>
            <a:cxnSpLocks/>
          </p:cNvCxnSpPr>
          <p:nvPr/>
        </p:nvCxnSpPr>
        <p:spPr>
          <a:xfrm rot="5400000">
            <a:off x="1006450" y="2396309"/>
            <a:ext cx="2361434" cy="19127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82EF3C1C-68DD-1389-9F98-5F2171C11923}"/>
              </a:ext>
            </a:extLst>
          </p:cNvPr>
          <p:cNvGraphicFramePr>
            <a:graphicFrameLocks noGrp="1"/>
          </p:cNvGraphicFramePr>
          <p:nvPr/>
        </p:nvGraphicFramePr>
        <p:xfrm>
          <a:off x="1183492" y="4566116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6A24132E-A293-243E-3FDA-AA0DE285123A}"/>
              </a:ext>
            </a:extLst>
          </p:cNvPr>
          <p:cNvCxnSpPr>
            <a:cxnSpLocks/>
          </p:cNvCxnSpPr>
          <p:nvPr/>
        </p:nvCxnSpPr>
        <p:spPr>
          <a:xfrm rot="5400000">
            <a:off x="1465463" y="2557487"/>
            <a:ext cx="2361435" cy="159042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B49B83D9-8623-5362-5411-3AFFDB97E49E}"/>
              </a:ext>
            </a:extLst>
          </p:cNvPr>
          <p:cNvGraphicFramePr>
            <a:graphicFrameLocks noGrp="1"/>
          </p:cNvGraphicFramePr>
          <p:nvPr/>
        </p:nvGraphicFramePr>
        <p:xfrm>
          <a:off x="1818136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3C6C7F3A-7091-E2F4-91D4-639FC5A1DCD7}"/>
              </a:ext>
            </a:extLst>
          </p:cNvPr>
          <p:cNvCxnSpPr>
            <a:cxnSpLocks/>
          </p:cNvCxnSpPr>
          <p:nvPr/>
        </p:nvCxnSpPr>
        <p:spPr>
          <a:xfrm rot="5400000">
            <a:off x="1952520" y="2671083"/>
            <a:ext cx="2361434" cy="136323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E55577F2-0BBA-81FD-BEE9-F097AF0A308A}"/>
              </a:ext>
            </a:extLst>
          </p:cNvPr>
          <p:cNvGraphicFramePr>
            <a:graphicFrameLocks noGrp="1"/>
          </p:cNvGraphicFramePr>
          <p:nvPr/>
        </p:nvGraphicFramePr>
        <p:xfrm>
          <a:off x="2371507" y="4560233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223F0A8A-D27A-D6F4-8DB8-4DEC1FAAE151}"/>
              </a:ext>
            </a:extLst>
          </p:cNvPr>
          <p:cNvCxnSpPr>
            <a:cxnSpLocks/>
          </p:cNvCxnSpPr>
          <p:nvPr/>
        </p:nvCxnSpPr>
        <p:spPr>
          <a:xfrm rot="5400000">
            <a:off x="2427354" y="2844515"/>
            <a:ext cx="2334620" cy="10431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A6188587-32B2-FB09-2382-76E66C97EB1C}"/>
              </a:ext>
            </a:extLst>
          </p:cNvPr>
          <p:cNvGraphicFramePr>
            <a:graphicFrameLocks noGrp="1"/>
          </p:cNvGraphicFramePr>
          <p:nvPr/>
        </p:nvGraphicFramePr>
        <p:xfrm>
          <a:off x="2992959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D6A8D8C9-4E72-155B-6622-DFA744CA6B6F}"/>
              </a:ext>
            </a:extLst>
          </p:cNvPr>
          <p:cNvCxnSpPr>
            <a:cxnSpLocks/>
          </p:cNvCxnSpPr>
          <p:nvPr/>
        </p:nvCxnSpPr>
        <p:spPr>
          <a:xfrm rot="5400000">
            <a:off x="2902872" y="2922371"/>
            <a:ext cx="2334617" cy="8874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132F91FE-5194-9950-6C71-5ABC28F36C8E}"/>
              </a:ext>
            </a:extLst>
          </p:cNvPr>
          <p:cNvGraphicFramePr>
            <a:graphicFrameLocks noGrp="1"/>
          </p:cNvGraphicFramePr>
          <p:nvPr/>
        </p:nvGraphicFramePr>
        <p:xfrm>
          <a:off x="3546330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3EFAE9BD-11BF-96FD-73FF-3D198EFC4C77}"/>
              </a:ext>
            </a:extLst>
          </p:cNvPr>
          <p:cNvCxnSpPr>
            <a:cxnSpLocks/>
          </p:cNvCxnSpPr>
          <p:nvPr/>
        </p:nvCxnSpPr>
        <p:spPr>
          <a:xfrm rot="5400000">
            <a:off x="3368327" y="3038121"/>
            <a:ext cx="2365333" cy="6252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10B0CAB0-4A2F-8C7A-929A-F46811ED7B19}"/>
              </a:ext>
            </a:extLst>
          </p:cNvPr>
          <p:cNvGraphicFramePr>
            <a:graphicFrameLocks noGrp="1"/>
          </p:cNvGraphicFramePr>
          <p:nvPr/>
        </p:nvGraphicFramePr>
        <p:xfrm>
          <a:off x="4158251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BC05D6C4-AF4B-0FAF-AD04-B53A40139034}"/>
              </a:ext>
            </a:extLst>
          </p:cNvPr>
          <p:cNvSpPr txBox="1"/>
          <p:nvPr/>
        </p:nvSpPr>
        <p:spPr>
          <a:xfrm>
            <a:off x="4820320" y="4182759"/>
            <a:ext cx="66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B8E9417-4E39-CAA0-34D4-628CCBE2D0FB}"/>
              </a:ext>
            </a:extLst>
          </p:cNvPr>
          <p:cNvSpPr txBox="1"/>
          <p:nvPr/>
        </p:nvSpPr>
        <p:spPr>
          <a:xfrm>
            <a:off x="608616" y="1635787"/>
            <a:ext cx="114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浅拷贝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8A5667-3284-3A7B-20F9-C1FFA20B0A56}"/>
              </a:ext>
            </a:extLst>
          </p:cNvPr>
          <p:cNvSpPr txBox="1"/>
          <p:nvPr/>
        </p:nvSpPr>
        <p:spPr>
          <a:xfrm>
            <a:off x="5095645" y="2175736"/>
            <a:ext cx="66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5" name="标注: 线形 14">
            <a:extLst>
              <a:ext uri="{FF2B5EF4-FFF2-40B4-BE49-F238E27FC236}">
                <a16:creationId xmlns:a16="http://schemas.microsoft.com/office/drawing/2014/main" id="{7E443609-E1DC-ADAD-2402-CBE21B1D4F30}"/>
              </a:ext>
            </a:extLst>
          </p:cNvPr>
          <p:cNvSpPr/>
          <p:nvPr/>
        </p:nvSpPr>
        <p:spPr>
          <a:xfrm>
            <a:off x="2583491" y="5658020"/>
            <a:ext cx="645517" cy="338554"/>
          </a:xfrm>
          <a:prstGeom prst="borderCallout1">
            <a:avLst>
              <a:gd name="adj1" fmla="val 33349"/>
              <a:gd name="adj2" fmla="val -2397"/>
              <a:gd name="adj3" fmla="val 41652"/>
              <a:gd name="adj4" fmla="val -8278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调用元素的移动构造函数</a:t>
            </a:r>
          </a:p>
        </p:txBody>
      </p:sp>
    </p:spTree>
    <p:extLst>
      <p:ext uri="{BB962C8B-B14F-4D97-AF65-F5344CB8AC3E}">
        <p14:creationId xmlns:p14="http://schemas.microsoft.com/office/powerpoint/2010/main" val="401096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FBE6C-1DA5-A601-47F0-EA59F80DF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AF25739-0458-047D-D954-418D0916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expand</a:t>
            </a: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函数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40D6DC4-D767-054A-8642-01C0ECED2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012456"/>
              </p:ext>
            </p:extLst>
          </p:nvPr>
        </p:nvGraphicFramePr>
        <p:xfrm>
          <a:off x="1109275" y="353951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0B8EA5AA-57A5-DFAF-A671-FB55754848BF}"/>
              </a:ext>
            </a:extLst>
          </p:cNvPr>
          <p:cNvGraphicFramePr>
            <a:graphicFrameLocks noGrp="1"/>
          </p:cNvGraphicFramePr>
          <p:nvPr/>
        </p:nvGraphicFramePr>
        <p:xfrm>
          <a:off x="2957575" y="1801144"/>
          <a:ext cx="5521456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5091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2389511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948853238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980999804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1291215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8859369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896822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x0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x1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x2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x3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x4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x5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x6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x7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x8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x9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2320FA9A-2C88-27C6-9D3A-3888F03EF069}"/>
              </a:ext>
            </a:extLst>
          </p:cNvPr>
          <p:cNvCxnSpPr>
            <a:cxnSpLocks/>
          </p:cNvCxnSpPr>
          <p:nvPr/>
        </p:nvCxnSpPr>
        <p:spPr>
          <a:xfrm rot="5400000">
            <a:off x="1006450" y="2396309"/>
            <a:ext cx="2361434" cy="19127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26BDFE09-D394-94B3-F0C4-3C46208B590B}"/>
              </a:ext>
            </a:extLst>
          </p:cNvPr>
          <p:cNvGraphicFramePr>
            <a:graphicFrameLocks noGrp="1"/>
          </p:cNvGraphicFramePr>
          <p:nvPr/>
        </p:nvGraphicFramePr>
        <p:xfrm>
          <a:off x="1183492" y="4566116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66DE8C83-F52B-4C43-9A88-FB46BD597E95}"/>
              </a:ext>
            </a:extLst>
          </p:cNvPr>
          <p:cNvCxnSpPr>
            <a:cxnSpLocks/>
          </p:cNvCxnSpPr>
          <p:nvPr/>
        </p:nvCxnSpPr>
        <p:spPr>
          <a:xfrm rot="5400000">
            <a:off x="1465463" y="2557487"/>
            <a:ext cx="2361435" cy="159042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877F3BD-A454-798F-5C39-63473931C169}"/>
              </a:ext>
            </a:extLst>
          </p:cNvPr>
          <p:cNvGraphicFramePr>
            <a:graphicFrameLocks noGrp="1"/>
          </p:cNvGraphicFramePr>
          <p:nvPr/>
        </p:nvGraphicFramePr>
        <p:xfrm>
          <a:off x="1818136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AFEB886D-5A7D-15C3-52DC-814D4F365ACE}"/>
              </a:ext>
            </a:extLst>
          </p:cNvPr>
          <p:cNvCxnSpPr>
            <a:cxnSpLocks/>
          </p:cNvCxnSpPr>
          <p:nvPr/>
        </p:nvCxnSpPr>
        <p:spPr>
          <a:xfrm rot="5400000">
            <a:off x="1952520" y="2671083"/>
            <a:ext cx="2361434" cy="136323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A7BBF74D-D60B-FAF1-01DE-96607AE68EA4}"/>
              </a:ext>
            </a:extLst>
          </p:cNvPr>
          <p:cNvGraphicFramePr>
            <a:graphicFrameLocks noGrp="1"/>
          </p:cNvGraphicFramePr>
          <p:nvPr/>
        </p:nvGraphicFramePr>
        <p:xfrm>
          <a:off x="2371507" y="4560233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559983B4-FDC0-9315-CA57-32E9A8223C41}"/>
              </a:ext>
            </a:extLst>
          </p:cNvPr>
          <p:cNvCxnSpPr>
            <a:cxnSpLocks/>
          </p:cNvCxnSpPr>
          <p:nvPr/>
        </p:nvCxnSpPr>
        <p:spPr>
          <a:xfrm rot="5400000">
            <a:off x="2427354" y="2844515"/>
            <a:ext cx="2334620" cy="10431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7F435758-7B96-627E-03C6-123522705B57}"/>
              </a:ext>
            </a:extLst>
          </p:cNvPr>
          <p:cNvGraphicFramePr>
            <a:graphicFrameLocks noGrp="1"/>
          </p:cNvGraphicFramePr>
          <p:nvPr/>
        </p:nvGraphicFramePr>
        <p:xfrm>
          <a:off x="2992959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CB38F442-14A3-479D-8754-74CE3E185A4D}"/>
              </a:ext>
            </a:extLst>
          </p:cNvPr>
          <p:cNvCxnSpPr>
            <a:cxnSpLocks/>
          </p:cNvCxnSpPr>
          <p:nvPr/>
        </p:nvCxnSpPr>
        <p:spPr>
          <a:xfrm rot="5400000">
            <a:off x="2902872" y="2922371"/>
            <a:ext cx="2334617" cy="8874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49DAC5AC-98C0-910D-4ECE-7A30F48D9134}"/>
              </a:ext>
            </a:extLst>
          </p:cNvPr>
          <p:cNvGraphicFramePr>
            <a:graphicFrameLocks noGrp="1"/>
          </p:cNvGraphicFramePr>
          <p:nvPr/>
        </p:nvGraphicFramePr>
        <p:xfrm>
          <a:off x="3546330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B0F832D6-0456-7D04-68A1-1877DF0A1350}"/>
              </a:ext>
            </a:extLst>
          </p:cNvPr>
          <p:cNvCxnSpPr>
            <a:cxnSpLocks/>
          </p:cNvCxnSpPr>
          <p:nvPr/>
        </p:nvCxnSpPr>
        <p:spPr>
          <a:xfrm rot="5400000">
            <a:off x="3368327" y="3038121"/>
            <a:ext cx="2365333" cy="6252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8EA3B300-5A44-1641-28B5-3BF0EC9B0D8F}"/>
              </a:ext>
            </a:extLst>
          </p:cNvPr>
          <p:cNvGraphicFramePr>
            <a:graphicFrameLocks noGrp="1"/>
          </p:cNvGraphicFramePr>
          <p:nvPr/>
        </p:nvGraphicFramePr>
        <p:xfrm>
          <a:off x="4158251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9D94B222-9BE9-985E-09A7-5C1F20199215}"/>
              </a:ext>
            </a:extLst>
          </p:cNvPr>
          <p:cNvSpPr txBox="1"/>
          <p:nvPr/>
        </p:nvSpPr>
        <p:spPr>
          <a:xfrm>
            <a:off x="4820320" y="4182759"/>
            <a:ext cx="66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DAA49D-68F8-F79F-D5D9-71EF19F5467C}"/>
              </a:ext>
            </a:extLst>
          </p:cNvPr>
          <p:cNvSpPr txBox="1"/>
          <p:nvPr/>
        </p:nvSpPr>
        <p:spPr>
          <a:xfrm>
            <a:off x="5095645" y="2175736"/>
            <a:ext cx="66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" name="标注: 线形 2">
            <a:extLst>
              <a:ext uri="{FF2B5EF4-FFF2-40B4-BE49-F238E27FC236}">
                <a16:creationId xmlns:a16="http://schemas.microsoft.com/office/drawing/2014/main" id="{0683E2FD-CFB7-EC06-0210-92E574B47165}"/>
              </a:ext>
            </a:extLst>
          </p:cNvPr>
          <p:cNvSpPr/>
          <p:nvPr/>
        </p:nvSpPr>
        <p:spPr>
          <a:xfrm>
            <a:off x="3811617" y="934588"/>
            <a:ext cx="2248138" cy="338554"/>
          </a:xfrm>
          <a:prstGeom prst="borderCallout1">
            <a:avLst>
              <a:gd name="adj1" fmla="val 33349"/>
              <a:gd name="adj2" fmla="val -2397"/>
              <a:gd name="adj3" fmla="val 437297"/>
              <a:gd name="adj4" fmla="val -28505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调用元素的移动构造函数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D53DD7-66EF-4655-BE10-1C6399B0BB81}"/>
              </a:ext>
            </a:extLst>
          </p:cNvPr>
          <p:cNvSpPr txBox="1"/>
          <p:nvPr/>
        </p:nvSpPr>
        <p:spPr>
          <a:xfrm>
            <a:off x="608616" y="1635787"/>
            <a:ext cx="114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浅拷贝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转让所有权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079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6D9681-D0D0-7C67-D625-BCF35EBB8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BCA8A57-89E0-01CE-B517-B8D23919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平凡类特殊处理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AC91C78-AB00-639A-F7FF-019FEF192E13}"/>
              </a:ext>
            </a:extLst>
          </p:cNvPr>
          <p:cNvCxnSpPr>
            <a:cxnSpLocks/>
          </p:cNvCxnSpPr>
          <p:nvPr/>
        </p:nvCxnSpPr>
        <p:spPr>
          <a:xfrm flipV="1">
            <a:off x="4880658" y="5544273"/>
            <a:ext cx="2959261" cy="347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335D3D2-8BEB-A2C3-5C7D-81041A78D68D}"/>
              </a:ext>
            </a:extLst>
          </p:cNvPr>
          <p:cNvCxnSpPr>
            <a:cxnSpLocks/>
          </p:cNvCxnSpPr>
          <p:nvPr/>
        </p:nvCxnSpPr>
        <p:spPr>
          <a:xfrm>
            <a:off x="4807352" y="5544273"/>
            <a:ext cx="3032567" cy="8102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753CCCD-1D12-17CE-66A1-6CD0A2F16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745946"/>
              </p:ext>
            </p:extLst>
          </p:nvPr>
        </p:nvGraphicFramePr>
        <p:xfrm>
          <a:off x="459696" y="1446625"/>
          <a:ext cx="4247016" cy="2468880"/>
        </p:xfrm>
        <a:graphic>
          <a:graphicData uri="http://schemas.openxmlformats.org/drawingml/2006/table">
            <a:tbl>
              <a:tblPr/>
              <a:tblGrid>
                <a:gridCol w="4247016">
                  <a:extLst>
                    <a:ext uri="{9D8B030D-6E8A-4147-A177-3AD203B41FA5}">
                      <a16:colId xmlns:a16="http://schemas.microsoft.com/office/drawing/2014/main" val="37785067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200" b="1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可平凡复制类</a:t>
                      </a:r>
                    </a:p>
                    <a:p>
                      <a:r>
                        <a:rPr lang="zh-CN" altLang="en-US" sz="1200" i="1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可平凡复制类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 是满足以下所有条件的类：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至少有一个合格的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3" tooltip="cpp/language/copy constructor"/>
                        </a:rPr>
                        <a:t>复制构造函数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4" tooltip="cpp/language/move constructor"/>
                        </a:rPr>
                        <a:t>移动构造函数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5" tooltip="cpp/language/copy assignment"/>
                        </a:rPr>
                        <a:t>复制赋值运算符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或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6" tooltip="cpp/language/move assignment"/>
                        </a:rPr>
                        <a:t>移动赋值运算符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每个合格的复制构造函数都是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7" tooltip="cpp/language/copy constructor"/>
                        </a:rPr>
                        <a:t>平凡的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每个合格的移动构造函数都是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8" tooltip="cpp/language/move constructor"/>
                        </a:rPr>
                        <a:t>平凡的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每个合格的复制赋值运算符都是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9" tooltip="cpp/language/copy assignment"/>
                        </a:rPr>
                        <a:t>平凡的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每个合格的移动赋值运算符都是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10" tooltip="cpp/language/move assignment"/>
                        </a:rPr>
                        <a:t>平凡的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，并且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有一个未被弃置的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11" tooltip="cpp/language/destructor"/>
                        </a:rPr>
                        <a:t>平凡析构函数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。</a:t>
                      </a:r>
                    </a:p>
                    <a:p>
                      <a:r>
                        <a:rPr lang="zh-CN" altLang="en-US" sz="1200" b="1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平凡类</a:t>
                      </a:r>
                    </a:p>
                    <a:p>
                      <a:r>
                        <a:rPr lang="zh-CN" altLang="en-US" sz="1200" i="1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平凡类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 是满足以下所有条件的类：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它是可平凡复制类，并且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有一个或多个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12" tooltip="cpp/language/default constructor"/>
                        </a:rPr>
                        <a:t>合格的默认构造函数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，它们全部都是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13" tooltip="cpp/language/default constructor"/>
                        </a:rPr>
                        <a:t>平凡的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。</a:t>
                      </a:r>
                    </a:p>
                  </a:txBody>
                  <a:tcPr anchor="ctr">
                    <a:lnL w="423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23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472919"/>
                  </a:ext>
                </a:extLst>
              </a:tr>
            </a:tbl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3BE35464-E199-5888-63E1-981CF88D3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352" y="1446625"/>
            <a:ext cx="3948844" cy="19748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47610" rIns="0" bIns="793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平凡的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构造函数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赋值运算符</a:t>
            </a:r>
            <a:endParaRPr kumimoji="0" lang="zh-CN" altLang="zh-CN" sz="1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>
              <a:buClrTx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如果满足下列所有条件，那么类 T 的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</a:t>
            </a:r>
            <a:r>
              <a:rPr lang="zh-CN" altLang="en-US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构造函数</a:t>
            </a:r>
            <a:r>
              <a:rPr lang="en-US" altLang="zh-CN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赋值运算符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是平凡的：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它不是用户提供的（即它是</a:t>
            </a:r>
            <a:r>
              <a:rPr kumimoji="0" lang="zh-CN" altLang="zh-CN" sz="1200" b="0" i="0" u="sng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隐式定义或预置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的）；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 </a:t>
            </a:r>
            <a:r>
              <a:rPr kumimoji="0" lang="zh-CN" altLang="zh-CN" sz="1200" b="0" i="0" u="sng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没有虚成员函数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 </a:t>
            </a:r>
            <a:r>
              <a:rPr kumimoji="0" lang="zh-CN" altLang="zh-CN" sz="1200" b="0" i="0" u="sng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没有虚基类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</a:p>
          <a:p>
            <a:pPr lvl="0">
              <a:buClrTx/>
              <a:buFontTx/>
              <a:buChar char="•"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 T 的每个</a:t>
            </a:r>
            <a:r>
              <a:rPr kumimoji="0" lang="zh-CN" altLang="zh-CN" sz="1200" b="0" i="0" u="sng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直接基类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选择的</a:t>
            </a:r>
            <a:r>
              <a:rPr lang="en-US" altLang="zh-CN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</a:t>
            </a:r>
            <a:r>
              <a:rPr lang="zh-CN" altLang="en-US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构造函数</a:t>
            </a:r>
            <a:r>
              <a:rPr lang="en-US" altLang="zh-CN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赋值运算符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都是平凡的；</a:t>
            </a:r>
          </a:p>
          <a:p>
            <a:pPr lvl="0">
              <a:buClrTx/>
              <a:buFontTx/>
              <a:buChar char="•"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 T 的每个类类型（或类类型的数组）的</a:t>
            </a:r>
            <a:r>
              <a:rPr kumimoji="0" lang="zh-CN" altLang="zh-CN" sz="1200" b="0" i="0" u="sng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非静态数据成员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选择的</a:t>
            </a:r>
            <a:r>
              <a:rPr lang="en-US" altLang="zh-CN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</a:t>
            </a:r>
            <a:r>
              <a:rPr lang="zh-CN" altLang="en-US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构造函数</a:t>
            </a:r>
            <a:r>
              <a:rPr lang="en-US" altLang="zh-CN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赋值运算符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都是平凡的。</a:t>
            </a:r>
          </a:p>
        </p:txBody>
      </p: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3F08D1BD-637A-84F7-86B4-75EFE7F96379}"/>
              </a:ext>
            </a:extLst>
          </p:cNvPr>
          <p:cNvCxnSpPr/>
          <p:nvPr/>
        </p:nvCxnSpPr>
        <p:spPr>
          <a:xfrm flipV="1">
            <a:off x="3147332" y="1559379"/>
            <a:ext cx="1841047" cy="7796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048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F12F62-4682-9FF8-9545-A1A390DB9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8231D3-F531-A1E1-77DE-92E1253E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平凡类特殊处理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1675640-C937-CD8D-ADC7-D1ECDC5DB45B}"/>
              </a:ext>
            </a:extLst>
          </p:cNvPr>
          <p:cNvCxnSpPr>
            <a:cxnSpLocks/>
          </p:cNvCxnSpPr>
          <p:nvPr/>
        </p:nvCxnSpPr>
        <p:spPr>
          <a:xfrm flipV="1">
            <a:off x="4880658" y="5544273"/>
            <a:ext cx="2959261" cy="347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4169B38-8542-03BA-E5F2-587E0AAE8651}"/>
              </a:ext>
            </a:extLst>
          </p:cNvPr>
          <p:cNvCxnSpPr>
            <a:cxnSpLocks/>
          </p:cNvCxnSpPr>
          <p:nvPr/>
        </p:nvCxnSpPr>
        <p:spPr>
          <a:xfrm>
            <a:off x="4807352" y="5544273"/>
            <a:ext cx="3032567" cy="8102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4B68BE1-962F-2809-9B33-56BBA99F5D14}"/>
              </a:ext>
            </a:extLst>
          </p:cNvPr>
          <p:cNvSpPr txBox="1"/>
          <p:nvPr/>
        </p:nvSpPr>
        <p:spPr>
          <a:xfrm>
            <a:off x="720000" y="1371600"/>
            <a:ext cx="31418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平凡类基本特点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构造、赋值、析构都不与外界联系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↓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没有调用构造、赋值、析构函数的意义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↓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元素转移位置、拷贝元素、覆盖旧元素，直接底层按字节复制（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bitwise copy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3E44E2-EC1E-3DBC-8708-D677ECBB65C3}"/>
              </a:ext>
            </a:extLst>
          </p:cNvPr>
          <p:cNvSpPr txBox="1"/>
          <p:nvPr/>
        </p:nvSpPr>
        <p:spPr>
          <a:xfrm>
            <a:off x="3562563" y="1224248"/>
            <a:ext cx="6124361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constexpr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is_trivially_copyable_v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&gt;)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memcpy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    </a:t>
            </a:r>
            <a:r>
              <a:rPr lang="en-US" altLang="zh-CN" sz="12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neoData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</a:t>
            </a:r>
            <a:r>
              <a:rPr lang="en-US" altLang="zh-CN" sz="1200" dirty="0">
                <a:solidFill>
                  <a:srgbClr val="7A82DA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</a:t>
            </a:r>
            <a:r>
              <a:rPr lang="en-US" altLang="zh-CN" sz="1200" dirty="0">
                <a:solidFill>
                  <a:srgbClr val="7A82DA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sizeof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else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++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    </a:t>
            </a:r>
            <a:r>
              <a:rPr lang="fr-FR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a_t_t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fr-FR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construct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    </a:t>
            </a:r>
            <a:r>
              <a:rPr lang="fr-FR" altLang="zh-CN" sz="1200" dirty="0">
                <a:solidFill>
                  <a:srgbClr val="7A82DA"/>
                </a:solidFill>
                <a:latin typeface="Consolas" panose="020B0609020204030204" pitchFamily="49" charset="0"/>
                <a:ea typeface="文泉驿等宽正黑" panose="02000603000000000000" pitchFamily="2" charset="-122"/>
              </a:rPr>
              <a:t>    </a:t>
            </a:r>
            <a:r>
              <a:rPr lang="fr-FR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alloc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    </a:t>
            </a:r>
            <a:r>
              <a:rPr lang="fr-FR" altLang="zh-CN" sz="1200" dirty="0">
                <a:solidFill>
                  <a:srgbClr val="CE9887"/>
                </a:solidFill>
                <a:latin typeface="Consolas" panose="020B0609020204030204" pitchFamily="49" charset="0"/>
                <a:ea typeface="文泉驿等宽正黑" panose="02000603000000000000" pitchFamily="2" charset="-122"/>
              </a:rPr>
              <a:t>    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neoData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    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  <a:ea typeface="文泉驿等宽正黑" panose="02000603000000000000" pitchFamily="2" charset="-122"/>
              </a:rPr>
              <a:t>    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   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3C00CED-FC17-5DC3-825F-C940E5E07819}"/>
              </a:ext>
            </a:extLst>
          </p:cNvPr>
          <p:cNvCxnSpPr>
            <a:cxnSpLocks/>
          </p:cNvCxnSpPr>
          <p:nvPr/>
        </p:nvCxnSpPr>
        <p:spPr>
          <a:xfrm>
            <a:off x="4335235" y="1449161"/>
            <a:ext cx="0" cy="2506435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00BDECF-9BD5-D913-C292-030C5ADD534C}"/>
              </a:ext>
            </a:extLst>
          </p:cNvPr>
          <p:cNvCxnSpPr>
            <a:cxnSpLocks/>
          </p:cNvCxnSpPr>
          <p:nvPr/>
        </p:nvCxnSpPr>
        <p:spPr>
          <a:xfrm>
            <a:off x="4565195" y="1617890"/>
            <a:ext cx="0" cy="908957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F793995-65B2-B864-10D7-8A86830BF146}"/>
              </a:ext>
            </a:extLst>
          </p:cNvPr>
          <p:cNvCxnSpPr>
            <a:cxnSpLocks/>
          </p:cNvCxnSpPr>
          <p:nvPr/>
        </p:nvCxnSpPr>
        <p:spPr>
          <a:xfrm>
            <a:off x="4565195" y="2729594"/>
            <a:ext cx="0" cy="1226002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FF24B57-482F-73CD-17B5-AF36987FBF1E}"/>
              </a:ext>
            </a:extLst>
          </p:cNvPr>
          <p:cNvCxnSpPr>
            <a:cxnSpLocks/>
          </p:cNvCxnSpPr>
          <p:nvPr/>
        </p:nvCxnSpPr>
        <p:spPr>
          <a:xfrm>
            <a:off x="4786991" y="1820637"/>
            <a:ext cx="0" cy="518431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6A6CC9E-AFE2-BBA3-DB13-9C4A266075F1}"/>
              </a:ext>
            </a:extLst>
          </p:cNvPr>
          <p:cNvCxnSpPr>
            <a:cxnSpLocks/>
          </p:cNvCxnSpPr>
          <p:nvPr/>
        </p:nvCxnSpPr>
        <p:spPr>
          <a:xfrm>
            <a:off x="4786991" y="2936422"/>
            <a:ext cx="0" cy="1019174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762EA27-AD86-0A5C-0568-F301E3FC30D3}"/>
              </a:ext>
            </a:extLst>
          </p:cNvPr>
          <p:cNvCxnSpPr>
            <a:cxnSpLocks/>
          </p:cNvCxnSpPr>
          <p:nvPr/>
        </p:nvCxnSpPr>
        <p:spPr>
          <a:xfrm>
            <a:off x="5008788" y="3101068"/>
            <a:ext cx="0" cy="474889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标注: 线形 29">
            <a:extLst>
              <a:ext uri="{FF2B5EF4-FFF2-40B4-BE49-F238E27FC236}">
                <a16:creationId xmlns:a16="http://schemas.microsoft.com/office/drawing/2014/main" id="{73BA1DF2-B07B-F728-0807-670A1C3E0A7F}"/>
              </a:ext>
            </a:extLst>
          </p:cNvPr>
          <p:cNvSpPr/>
          <p:nvPr/>
        </p:nvSpPr>
        <p:spPr>
          <a:xfrm>
            <a:off x="3861838" y="457617"/>
            <a:ext cx="1165465" cy="338554"/>
          </a:xfrm>
          <a:prstGeom prst="borderCallout1">
            <a:avLst>
              <a:gd name="adj1" fmla="val 117752"/>
              <a:gd name="adj2" fmla="val 4258"/>
              <a:gd name="adj3" fmla="val 241963"/>
              <a:gd name="adj4" fmla="val 65968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E9887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旧申请空间</a:t>
            </a:r>
          </a:p>
        </p:txBody>
      </p:sp>
      <p:sp>
        <p:nvSpPr>
          <p:cNvPr id="31" name="标注: 线形 30">
            <a:extLst>
              <a:ext uri="{FF2B5EF4-FFF2-40B4-BE49-F238E27FC236}">
                <a16:creationId xmlns:a16="http://schemas.microsoft.com/office/drawing/2014/main" id="{76031031-19A6-2368-8507-E510E3061932}"/>
              </a:ext>
            </a:extLst>
          </p:cNvPr>
          <p:cNvSpPr/>
          <p:nvPr/>
        </p:nvSpPr>
        <p:spPr>
          <a:xfrm>
            <a:off x="7510450" y="3510647"/>
            <a:ext cx="1165465" cy="338554"/>
          </a:xfrm>
          <a:prstGeom prst="borderCallout1">
            <a:avLst>
              <a:gd name="adj1" fmla="val 33349"/>
              <a:gd name="adj2" fmla="val -2397"/>
              <a:gd name="adj3" fmla="val -481491"/>
              <a:gd name="adj4" fmla="val -14591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ABB2BF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新申请空间</a:t>
            </a:r>
          </a:p>
        </p:txBody>
      </p:sp>
      <p:sp>
        <p:nvSpPr>
          <p:cNvPr id="32" name="标注: 线形 31">
            <a:extLst>
              <a:ext uri="{FF2B5EF4-FFF2-40B4-BE49-F238E27FC236}">
                <a16:creationId xmlns:a16="http://schemas.microsoft.com/office/drawing/2014/main" id="{41270674-B0DB-B08D-5EF0-C1D2A8223289}"/>
              </a:ext>
            </a:extLst>
          </p:cNvPr>
          <p:cNvSpPr/>
          <p:nvPr/>
        </p:nvSpPr>
        <p:spPr>
          <a:xfrm>
            <a:off x="5126655" y="4375974"/>
            <a:ext cx="2713264" cy="338554"/>
          </a:xfrm>
          <a:prstGeom prst="borderCallout1">
            <a:avLst>
              <a:gd name="adj1" fmla="val -16087"/>
              <a:gd name="adj2" fmla="val 4975"/>
              <a:gd name="adj3" fmla="val -813074"/>
              <a:gd name="adj4" fmla="val 52983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类特征检查，符合平凡可复制类与否</a:t>
            </a:r>
          </a:p>
        </p:txBody>
      </p:sp>
      <p:sp>
        <p:nvSpPr>
          <p:cNvPr id="33" name="标注: 线形 32">
            <a:extLst>
              <a:ext uri="{FF2B5EF4-FFF2-40B4-BE49-F238E27FC236}">
                <a16:creationId xmlns:a16="http://schemas.microsoft.com/office/drawing/2014/main" id="{A81E96AE-4A8B-81BC-553B-830A9108FEDE}"/>
              </a:ext>
            </a:extLst>
          </p:cNvPr>
          <p:cNvSpPr/>
          <p:nvPr/>
        </p:nvSpPr>
        <p:spPr>
          <a:xfrm>
            <a:off x="6360288" y="546045"/>
            <a:ext cx="1367020" cy="338554"/>
          </a:xfrm>
          <a:prstGeom prst="borderCallout1">
            <a:avLst>
              <a:gd name="adj1" fmla="val 120163"/>
              <a:gd name="adj2" fmla="val 9022"/>
              <a:gd name="adj3" fmla="val 327574"/>
              <a:gd name="adj4" fmla="val -85018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3FC56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无脑字节复制</a:t>
            </a:r>
          </a:p>
        </p:txBody>
      </p:sp>
      <p:sp>
        <p:nvSpPr>
          <p:cNvPr id="34" name="标注: 线形 33">
            <a:extLst>
              <a:ext uri="{FF2B5EF4-FFF2-40B4-BE49-F238E27FC236}">
                <a16:creationId xmlns:a16="http://schemas.microsoft.com/office/drawing/2014/main" id="{0BE67AED-5DA8-073D-464C-4E69B0F7E87F}"/>
              </a:ext>
            </a:extLst>
          </p:cNvPr>
          <p:cNvSpPr/>
          <p:nvPr/>
        </p:nvSpPr>
        <p:spPr>
          <a:xfrm>
            <a:off x="2205931" y="4375974"/>
            <a:ext cx="2713264" cy="338554"/>
          </a:xfrm>
          <a:prstGeom prst="borderCallout1">
            <a:avLst>
              <a:gd name="adj1" fmla="val -35379"/>
              <a:gd name="adj2" fmla="val 91635"/>
              <a:gd name="adj3" fmla="val -366944"/>
              <a:gd name="adj4" fmla="val 109403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rgbClr val="FF648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通过</a:t>
            </a:r>
            <a:r>
              <a:rPr lang="en-US" altLang="zh-CN" sz="1100" dirty="0" err="1">
                <a:solidFill>
                  <a:srgbClr val="FF648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Alloctor</a:t>
            </a:r>
            <a:r>
              <a:rPr lang="en-US" altLang="zh-CN" sz="1100" dirty="0">
                <a:solidFill>
                  <a:srgbClr val="FF648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 Type Traits</a:t>
            </a:r>
            <a:r>
              <a:rPr lang="zh-CN" altLang="en-US" sz="1100" dirty="0">
                <a:solidFill>
                  <a:srgbClr val="FF648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静态函数构造</a:t>
            </a:r>
          </a:p>
        </p:txBody>
      </p:sp>
    </p:spTree>
    <p:extLst>
      <p:ext uri="{BB962C8B-B14F-4D97-AF65-F5344CB8AC3E}">
        <p14:creationId xmlns:p14="http://schemas.microsoft.com/office/powerpoint/2010/main" val="157433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B88649-88AD-AC54-F583-02160DF2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F1AACD1-17C4-0740-22A0-2F79E9413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61" y="286097"/>
            <a:ext cx="7704000" cy="572700"/>
          </a:xfrm>
        </p:spPr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expand</a:t>
            </a: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函数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F43D8A-30EF-24E3-8CDA-900B975CF5DC}"/>
              </a:ext>
            </a:extLst>
          </p:cNvPr>
          <p:cNvSpPr txBox="1"/>
          <p:nvPr/>
        </p:nvSpPr>
        <p:spPr>
          <a:xfrm>
            <a:off x="502104" y="801360"/>
            <a:ext cx="8037739" cy="3966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35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expand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requestedExtra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 {</a:t>
            </a:r>
            <a:endParaRPr lang="zh-CN" altLang="en-US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zh-CN" altLang="en-US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135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requestedExtra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volume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+=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requestedExtra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else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volume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1.5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volume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135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constexpr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is_same_v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35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allocator_type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CAllocAllocator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35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&gt;&gt;)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350" b="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</a:t>
            </a:r>
            <a:r>
              <a:rPr lang="en-US" altLang="zh-CN" sz="135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</a:t>
            </a:r>
            <a:r>
              <a:rPr lang="en-US" altLang="zh-CN" sz="135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reallocate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volume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else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35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neoData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a_t_t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35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allocate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volume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35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135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++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</a:t>
            </a:r>
            <a:r>
              <a:rPr lang="en-US" altLang="zh-CN" sz="135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assignThanConstruct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35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&amp;&amp;,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is_trivially_copyable_v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35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&gt;&gt;(</a:t>
            </a: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   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neoData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[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],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35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move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[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])</a:t>
            </a: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35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deleteAll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();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neoData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9044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B8984-3C0E-11E1-BF12-7CDA8BCFD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086F33-7962-7BC3-88E7-238AF3AE9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安全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848115-75CE-6454-439B-1A2A782C05E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P2.2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C7999E20-722C-4B9D-D4FE-10468AB81A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C54BC09-5575-B3C0-A1DE-0BFA0F6AB002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C821C765-384E-C326-6601-01AC60015119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E50C227C-CCEB-CA08-AF7E-3F52BFF7F39A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98C15C7F-D33C-8FD9-B2D9-1FD1F8597789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C3C82066-0C75-5BD9-181F-D2481BA8AEB4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44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14732-AD4F-B650-2DF4-E79E723B4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FAAADAE-9C76-EB84-E267-873FF712A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安全性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9BD7A0-806C-5C48-98DC-08CA27E9D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3" y="2443349"/>
            <a:ext cx="5935787" cy="7705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15943CA-EBFB-9B31-55C0-21D0F6EED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33" y="3320850"/>
            <a:ext cx="6507350" cy="12913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8C5D470-4AF3-9F93-ACB3-F977EFBA4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33" y="1320288"/>
            <a:ext cx="4809597" cy="1016112"/>
          </a:xfrm>
          <a:prstGeom prst="rect">
            <a:avLst/>
          </a:prstGeom>
        </p:spPr>
      </p:pic>
      <p:pic>
        <p:nvPicPr>
          <p:cNvPr id="3076" name="Picture 4" descr="Reporting Errors : r/ProgrammerHumor">
            <a:extLst>
              <a:ext uri="{FF2B5EF4-FFF2-40B4-BE49-F238E27FC236}">
                <a16:creationId xmlns:a16="http://schemas.microsoft.com/office/drawing/2014/main" id="{6169F393-C8EA-5B11-56CC-CCD3AB8DB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23" y="473529"/>
            <a:ext cx="3066929" cy="406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773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19418-E25E-AE8D-5BDD-FB6D7FB3D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B6A27EC-5ACA-D57F-4B9E-0ED7DD72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安全性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86770C-3692-13EB-D606-F9B246239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3458" y="2443349"/>
            <a:ext cx="5935787" cy="7705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8929E1-7313-4B58-2FF4-E9564AB82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75021" y="3320850"/>
            <a:ext cx="6507350" cy="12913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728287F-CE87-2327-9435-B010C8692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7268" y="1320288"/>
            <a:ext cx="4809597" cy="1016112"/>
          </a:xfrm>
          <a:prstGeom prst="rect">
            <a:avLst/>
          </a:prstGeom>
        </p:spPr>
      </p:pic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69B580D5-C248-BAD9-5D71-73EA7DACF7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49087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8D8C0C21-1CF1-73BD-EB6D-8FE32D001819}"/>
              </a:ext>
            </a:extLst>
          </p:cNvPr>
          <p:cNvGrpSpPr/>
          <p:nvPr/>
        </p:nvGrpSpPr>
        <p:grpSpPr>
          <a:xfrm>
            <a:off x="11742669" y="1440991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051D133-B476-6994-22CB-09B6C481D813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1C03F25-871B-FFCF-F996-D955F1AB3F9F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未定义行为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Undefined Behavior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DCA9E1D-FEEF-1A33-659E-580B8489AA1E}"/>
              </a:ext>
            </a:extLst>
          </p:cNvPr>
          <p:cNvGrpSpPr/>
          <p:nvPr/>
        </p:nvGrpSpPr>
        <p:grpSpPr>
          <a:xfrm>
            <a:off x="11742669" y="3320850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FE7089F-33D3-D1AF-E24A-FB5419F1F504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A973BD7-A05A-56A3-5B32-614B15D507B9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内存泄漏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Memory Leak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60A51315-18D9-4A4A-8E0A-6A2E65BDCA5E}"/>
              </a:ext>
            </a:extLst>
          </p:cNvPr>
          <p:cNvCxnSpPr>
            <a:cxnSpLocks/>
            <a:endCxn id="6" idx="1"/>
          </p:cNvCxnSpPr>
          <p:nvPr/>
        </p:nvCxnSpPr>
        <p:spPr>
          <a:xfrm rot="10800000" flipV="1">
            <a:off x="11742669" y="1071033"/>
            <a:ext cx="1063164" cy="594784"/>
          </a:xfrm>
          <a:prstGeom prst="curvedConnector3">
            <a:avLst>
              <a:gd name="adj1" fmla="val 1215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10BF0753-987D-C50A-0C56-531C56420215}"/>
              </a:ext>
            </a:extLst>
          </p:cNvPr>
          <p:cNvCxnSpPr>
            <a:cxnSpLocks/>
            <a:endCxn id="7" idx="1"/>
          </p:cNvCxnSpPr>
          <p:nvPr/>
        </p:nvCxnSpPr>
        <p:spPr>
          <a:xfrm rot="10800000">
            <a:off x="11742669" y="1665817"/>
            <a:ext cx="1346798" cy="840316"/>
          </a:xfrm>
          <a:prstGeom prst="curvedConnector3">
            <a:avLst>
              <a:gd name="adj1" fmla="val 1169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0827359B-1BBF-3131-B58A-778C48CECC86}"/>
              </a:ext>
            </a:extLst>
          </p:cNvPr>
          <p:cNvCxnSpPr>
            <a:cxnSpLocks/>
            <a:endCxn id="6" idx="2"/>
          </p:cNvCxnSpPr>
          <p:nvPr/>
        </p:nvCxnSpPr>
        <p:spPr>
          <a:xfrm rot="16200000" flipV="1">
            <a:off x="12110707" y="2259740"/>
            <a:ext cx="822924" cy="847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549714B2-DEBF-5DFD-C1CF-8A32026D4703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>
            <a:off x="11742669" y="3545677"/>
            <a:ext cx="1063164" cy="332057"/>
          </a:xfrm>
          <a:prstGeom prst="curvedConnector3">
            <a:avLst>
              <a:gd name="adj1" fmla="val 1215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AD43C0E2-18CE-9DFD-B9C0-430DFBB87D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957295" y="2592225"/>
            <a:ext cx="2392617" cy="8218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EE01E322-2CF6-9238-AA44-9B05235C6CB1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11147526" y="2950532"/>
            <a:ext cx="633143" cy="5571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367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B06DB-ECFF-A9EF-DFDF-A42BCFF11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16E5461-CE76-029C-087D-39F5BB460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安全性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B99F501A-4B6C-51B7-D6AE-F0231803EA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511686"/>
              </p:ext>
            </p:extLst>
          </p:nvPr>
        </p:nvGraphicFramePr>
        <p:xfrm>
          <a:off x="622300" y="1259416"/>
          <a:ext cx="5016500" cy="3344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1543723B-202D-CAF7-5DC3-55B6A224F492}"/>
              </a:ext>
            </a:extLst>
          </p:cNvPr>
          <p:cNvGrpSpPr/>
          <p:nvPr/>
        </p:nvGrpSpPr>
        <p:grpSpPr>
          <a:xfrm>
            <a:off x="6298665" y="1440991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96A498B-C16E-F064-5544-D66970951B2A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7B9EED3-B8CA-2026-3C5C-3F965F80D97B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未定义行为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Undefined Behavior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EF73ED6-18BB-04B7-6F9F-1766ABC9E858}"/>
              </a:ext>
            </a:extLst>
          </p:cNvPr>
          <p:cNvGrpSpPr/>
          <p:nvPr/>
        </p:nvGrpSpPr>
        <p:grpSpPr>
          <a:xfrm>
            <a:off x="6298665" y="3320850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DF4303E-A5CC-E89F-B43E-FFCAA41BAAA8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AC46C05-CDC4-9D95-A9FB-ED87AA63E45F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内存泄漏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Memory Leak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99A3C3A8-B8CF-C8A7-F15F-0630CC23A130}"/>
              </a:ext>
            </a:extLst>
          </p:cNvPr>
          <p:cNvCxnSpPr>
            <a:endCxn id="6" idx="1"/>
          </p:cNvCxnSpPr>
          <p:nvPr/>
        </p:nvCxnSpPr>
        <p:spPr>
          <a:xfrm>
            <a:off x="5634567" y="1440991"/>
            <a:ext cx="664098" cy="2248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61C1E814-3D7E-F286-60C4-43CA56E0CEEE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634567" y="1665817"/>
            <a:ext cx="664098" cy="43931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AD89CE77-E53C-9ABA-CE54-205BB1BB2BD7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920067" y="1890643"/>
            <a:ext cx="3115733" cy="55270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01FC7690-483E-F236-3F45-B6039F8620F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966633" y="3545676"/>
            <a:ext cx="2332032" cy="2248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CF73F6B4-DBBE-03CB-89AF-4C20925BD3C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09341" y="1917576"/>
            <a:ext cx="2600051" cy="23785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5F005187-905F-AD4E-4D24-642DBE2791A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920067" y="3035300"/>
            <a:ext cx="2378598" cy="5103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185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E6CDE-8A6B-DDFB-30E3-66061D7C0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2ECEF04-9FE6-D2FE-2BBD-044085650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F73A194-75E6-5707-429F-C7EAC048B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425909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1824A2E-4C15-6874-C0F7-946DEAAD8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144239"/>
              </p:ext>
            </p:extLst>
          </p:nvPr>
        </p:nvGraphicFramePr>
        <p:xfrm>
          <a:off x="3714221" y="-638899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52DB1C7E-F4D5-8F6D-0740-03B2CFCEE9B3}"/>
              </a:ext>
            </a:extLst>
          </p:cNvPr>
          <p:cNvCxnSpPr>
            <a:cxnSpLocks/>
          </p:cNvCxnSpPr>
          <p:nvPr/>
        </p:nvCxnSpPr>
        <p:spPr>
          <a:xfrm>
            <a:off x="4191000" y="-268060"/>
            <a:ext cx="491070" cy="12412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2207CA7-6AD3-DD54-DE9C-811D471F5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777524"/>
              </p:ext>
            </p:extLst>
          </p:nvPr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D02CC8F3-76C9-DF39-F233-E0EF5B0E16BF}"/>
              </a:ext>
            </a:extLst>
          </p:cNvPr>
          <p:cNvSpPr txBox="1"/>
          <p:nvPr/>
        </p:nvSpPr>
        <p:spPr>
          <a:xfrm>
            <a:off x="2774890" y="-589701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2ED5FB-7E3F-55C4-D3D7-63F0F41930CC}"/>
              </a:ext>
            </a:extLst>
          </p:cNvPr>
          <p:cNvSpPr txBox="1"/>
          <p:nvPr/>
        </p:nvSpPr>
        <p:spPr>
          <a:xfrm>
            <a:off x="5624301" y="-589701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7349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0E8E51D1-8087-7619-6DF5-3C4F21458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486777"/>
              </p:ext>
            </p:extLst>
          </p:nvPr>
        </p:nvGraphicFramePr>
        <p:xfrm>
          <a:off x="914400" y="2863004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35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sp>
        <p:nvSpPr>
          <p:cNvPr id="5" name="Google Shape;360;p29">
            <a:extLst>
              <a:ext uri="{FF2B5EF4-FFF2-40B4-BE49-F238E27FC236}">
                <a16:creationId xmlns:a16="http://schemas.microsoft.com/office/drawing/2014/main" id="{D50F49A6-764B-6FB0-1F7A-7D5359855109}"/>
              </a:ext>
            </a:extLst>
          </p:cNvPr>
          <p:cNvSpPr txBox="1">
            <a:spLocks/>
          </p:cNvSpPr>
          <p:nvPr/>
        </p:nvSpPr>
        <p:spPr>
          <a:xfrm>
            <a:off x="720000" y="5898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基本功能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B4A851C-52FC-C79F-EC5C-2DB66E052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542708"/>
              </p:ext>
            </p:extLst>
          </p:nvPr>
        </p:nvGraphicFramePr>
        <p:xfrm>
          <a:off x="914400" y="1538817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</a:rPr>
                        <a:t>0</a:t>
                      </a:r>
                      <a:endParaRPr lang="zh-CN" altLang="en-US" dirty="0"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</a:rPr>
                        <a:t>8</a:t>
                      </a:r>
                      <a:endParaRPr lang="zh-CN" altLang="en-US" dirty="0"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</a:rPr>
                        <a:t>10</a:t>
                      </a:r>
                      <a:endParaRPr lang="zh-CN" altLang="en-US" dirty="0"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</a:rPr>
                        <a:t>-5</a:t>
                      </a:r>
                      <a:endParaRPr lang="zh-CN" altLang="en-US" dirty="0"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F3A6D18-93B9-11E7-4882-FD4CEC4C0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566185"/>
              </p:ext>
            </p:extLst>
          </p:nvPr>
        </p:nvGraphicFramePr>
        <p:xfrm>
          <a:off x="2824480" y="2200910"/>
          <a:ext cx="95504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24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68952E0-C2B3-14E8-8560-65EEEA9E9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819518"/>
              </p:ext>
            </p:extLst>
          </p:nvPr>
        </p:nvGraphicFramePr>
        <p:xfrm>
          <a:off x="914400" y="2200910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15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-7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066444F3-F8DE-85A3-00EF-D6503A4E9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987857"/>
              </p:ext>
            </p:extLst>
          </p:nvPr>
        </p:nvGraphicFramePr>
        <p:xfrm>
          <a:off x="914400" y="2863003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-6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-7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CDEAFEF4-1927-CE56-6C9A-9EAF86F32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540950"/>
              </p:ext>
            </p:extLst>
          </p:nvPr>
        </p:nvGraphicFramePr>
        <p:xfrm>
          <a:off x="914400" y="352509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56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4E61213E-4C6B-D67F-06AC-9B4275E48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686044"/>
              </p:ext>
            </p:extLst>
          </p:nvPr>
        </p:nvGraphicFramePr>
        <p:xfrm>
          <a:off x="914400" y="2863003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14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-8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12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-5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64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sp>
        <p:nvSpPr>
          <p:cNvPr id="25" name="箭头: 直角上 24">
            <a:extLst>
              <a:ext uri="{FF2B5EF4-FFF2-40B4-BE49-F238E27FC236}">
                <a16:creationId xmlns:a16="http://schemas.microsoft.com/office/drawing/2014/main" id="{2615E8F6-4FC0-1844-0280-C2DD1DF2AFBB}"/>
              </a:ext>
            </a:extLst>
          </p:cNvPr>
          <p:cNvSpPr/>
          <p:nvPr/>
        </p:nvSpPr>
        <p:spPr>
          <a:xfrm>
            <a:off x="720000" y="3957216"/>
            <a:ext cx="995423" cy="370841"/>
          </a:xfrm>
          <a:prstGeom prst="bentUpArrow">
            <a:avLst>
              <a:gd name="adj1" fmla="val 13555"/>
              <a:gd name="adj2" fmla="val 15636"/>
              <a:gd name="adj3" fmla="val 36444"/>
            </a:avLst>
          </a:prstGeom>
          <a:ln w="63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B2BF610F-685D-D4B2-361A-7D36B0F67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665296"/>
              </p:ext>
            </p:extLst>
          </p:nvPr>
        </p:nvGraphicFramePr>
        <p:xfrm>
          <a:off x="3779520" y="2200910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875DC9AD-CB49-8DDD-B13B-A83924F47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269464"/>
              </p:ext>
            </p:extLst>
          </p:nvPr>
        </p:nvGraphicFramePr>
        <p:xfrm>
          <a:off x="2824480" y="1538817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54763981-2239-28DD-5B7C-40D07754E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93238"/>
              </p:ext>
            </p:extLst>
          </p:nvPr>
        </p:nvGraphicFramePr>
        <p:xfrm>
          <a:off x="2824480" y="1538816"/>
          <a:ext cx="95504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55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-9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sp>
        <p:nvSpPr>
          <p:cNvPr id="44" name="文本框 43">
            <a:extLst>
              <a:ext uri="{FF2B5EF4-FFF2-40B4-BE49-F238E27FC236}">
                <a16:creationId xmlns:a16="http://schemas.microsoft.com/office/drawing/2014/main" id="{EF65D92D-A8C2-AD18-A621-E825D6E66AFA}"/>
              </a:ext>
            </a:extLst>
          </p:cNvPr>
          <p:cNvSpPr txBox="1"/>
          <p:nvPr/>
        </p:nvSpPr>
        <p:spPr>
          <a:xfrm>
            <a:off x="6166555" y="1492956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3600"/>
            </a:pPr>
            <a:r>
              <a:rPr lang="zh-CN" altLang="en-US" sz="1800" dirty="0">
                <a:latin typeface="幼圆" panose="02010509060101010101" pitchFamily="49" charset="-122"/>
                <a:ea typeface="幼圆" panose="02010509060101010101" pitchFamily="49" charset="-122"/>
              </a:rPr>
              <a:t>增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7D05FB5-FA27-FF1F-DFB9-B74A45E20D4B}"/>
              </a:ext>
            </a:extLst>
          </p:cNvPr>
          <p:cNvSpPr txBox="1"/>
          <p:nvPr/>
        </p:nvSpPr>
        <p:spPr>
          <a:xfrm>
            <a:off x="6166555" y="2172883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3600"/>
            </a:pPr>
            <a:r>
              <a:rPr lang="zh-CN" altLang="en-US" sz="1800" dirty="0">
                <a:latin typeface="幼圆" panose="02010509060101010101" pitchFamily="49" charset="-122"/>
                <a:ea typeface="幼圆" panose="02010509060101010101" pitchFamily="49" charset="-122"/>
              </a:rPr>
              <a:t>删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54D6F8F-D9E6-A511-EE72-3A9531FA3766}"/>
              </a:ext>
            </a:extLst>
          </p:cNvPr>
          <p:cNvSpPr txBox="1"/>
          <p:nvPr/>
        </p:nvSpPr>
        <p:spPr>
          <a:xfrm>
            <a:off x="6166555" y="285281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3600"/>
            </a:pPr>
            <a:r>
              <a:rPr lang="zh-CN" altLang="en-US" sz="1800" dirty="0">
                <a:latin typeface="幼圆" panose="02010509060101010101" pitchFamily="49" charset="-122"/>
                <a:ea typeface="幼圆" panose="02010509060101010101" pitchFamily="49" charset="-122"/>
              </a:rPr>
              <a:t>改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8A32B38-B13E-B2E2-D6AB-2AF0D4461D95}"/>
              </a:ext>
            </a:extLst>
          </p:cNvPr>
          <p:cNvSpPr txBox="1"/>
          <p:nvPr/>
        </p:nvSpPr>
        <p:spPr>
          <a:xfrm>
            <a:off x="6166555" y="3532737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3600"/>
            </a:pPr>
            <a:r>
              <a:rPr lang="zh-CN" altLang="en-US" sz="1800" dirty="0">
                <a:latin typeface="幼圆" panose="02010509060101010101" pitchFamily="49" charset="-122"/>
                <a:ea typeface="幼圆" panose="02010509060101010101" pitchFamily="49" charset="-122"/>
              </a:rPr>
              <a:t>查</a:t>
            </a:r>
          </a:p>
        </p:txBody>
      </p:sp>
    </p:spTree>
    <p:extLst>
      <p:ext uri="{BB962C8B-B14F-4D97-AF65-F5344CB8AC3E}">
        <p14:creationId xmlns:p14="http://schemas.microsoft.com/office/powerpoint/2010/main" val="23856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repeatCount="indefinite" accel="42000" decel="5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-0.10434 1.11111E-6 " pathEditMode="relative" rAng="0" ptsTypes="AA">
                                      <p:cBhvr>
                                        <p:cTn id="9" dur="7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" dur="7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81481E-6 L 0.10452 4.81481E-6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5023B-215E-2B6B-298A-32419FA62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806E0C6-CDB4-6DE9-D9CD-7E666D7C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5310F96-5C3D-76DF-F2B6-75998FCCEEEB}"/>
              </a:ext>
            </a:extLst>
          </p:cNvPr>
          <p:cNvGraphicFramePr>
            <a:graphicFrameLocks noGrp="1"/>
          </p:cNvGraphicFramePr>
          <p:nvPr/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6BFF51E-3E71-7EDC-F81D-CED547DE56C1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85B58257-928F-AD7E-C311-BCDC5F1AEC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1513153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FE54287-474E-B358-F964-36A928F4C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32666"/>
              </p:ext>
            </p:extLst>
          </p:nvPr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A6D3AA2-37E8-D85B-FE00-4F8E0FD06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97361"/>
              </p:ext>
            </p:extLst>
          </p:nvPr>
        </p:nvGraphicFramePr>
        <p:xfrm>
          <a:off x="4464533" y="2257929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90D1252D-EE03-F202-0851-3A3CE57EAD40}"/>
              </a:ext>
            </a:extLst>
          </p:cNvPr>
          <p:cNvCxnSpPr>
            <a:cxnSpLocks/>
          </p:cNvCxnSpPr>
          <p:nvPr/>
        </p:nvCxnSpPr>
        <p:spPr>
          <a:xfrm rot="2500123" flipV="1">
            <a:off x="4659277" y="4692511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0AA25442-4951-2EEA-89DE-98DD800ED628}"/>
              </a:ext>
            </a:extLst>
          </p:cNvPr>
          <p:cNvCxnSpPr>
            <a:cxnSpLocks/>
          </p:cNvCxnSpPr>
          <p:nvPr/>
        </p:nvCxnSpPr>
        <p:spPr>
          <a:xfrm rot="2500123" flipV="1">
            <a:off x="4659277" y="4707129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D734C0F5-1BF2-D67C-B7C8-AE41AE68B303}"/>
              </a:ext>
            </a:extLst>
          </p:cNvPr>
          <p:cNvCxnSpPr>
            <a:cxnSpLocks/>
          </p:cNvCxnSpPr>
          <p:nvPr/>
        </p:nvCxnSpPr>
        <p:spPr>
          <a:xfrm rot="2500123" flipV="1">
            <a:off x="4659277" y="4721748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930271D-C443-85EE-B9F0-3A2307001AF5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106806-FF5E-16CD-4C49-9681FA6F9B10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45446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ECC94-A921-F446-3FEE-DB7770DC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D6CCC91-4344-0AAF-0C3B-200833A7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65DD391-80BB-3DFE-9D59-5153A4328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224427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7CC17C9-D08C-0401-CFD4-8F1D41668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394231"/>
              </p:ext>
            </p:extLst>
          </p:nvPr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6DAED3E-E2CF-6CDB-36D8-01E14C665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378506"/>
              </p:ext>
            </p:extLst>
          </p:nvPr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FF32FF1-076F-128D-5246-22DA544EB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0674"/>
              </p:ext>
            </p:extLst>
          </p:nvPr>
        </p:nvGraphicFramePr>
        <p:xfrm>
          <a:off x="6374613" y="2257929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8AE7A8A4-BDB9-BB08-DCF7-394283060471}"/>
              </a:ext>
            </a:extLst>
          </p:cNvPr>
          <p:cNvCxnSpPr>
            <a:cxnSpLocks/>
          </p:cNvCxnSpPr>
          <p:nvPr/>
        </p:nvCxnSpPr>
        <p:spPr>
          <a:xfrm rot="2500123" flipV="1">
            <a:off x="4909043" y="2042444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38B43D63-568E-CE97-A27A-81654EDAF337}"/>
              </a:ext>
            </a:extLst>
          </p:cNvPr>
          <p:cNvCxnSpPr>
            <a:cxnSpLocks/>
          </p:cNvCxnSpPr>
          <p:nvPr/>
        </p:nvCxnSpPr>
        <p:spPr>
          <a:xfrm rot="2500123" flipV="1">
            <a:off x="5479948" y="2057062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01ED057E-897C-A91E-E0EC-B85A6DEE13A6}"/>
              </a:ext>
            </a:extLst>
          </p:cNvPr>
          <p:cNvCxnSpPr>
            <a:cxnSpLocks/>
          </p:cNvCxnSpPr>
          <p:nvPr/>
        </p:nvCxnSpPr>
        <p:spPr>
          <a:xfrm rot="2500123" flipV="1">
            <a:off x="5968309" y="2071681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13E54101-AB9C-96B6-4DF4-C0AF38DF8871}"/>
              </a:ext>
            </a:extLst>
          </p:cNvPr>
          <p:cNvSpPr txBox="1"/>
          <p:nvPr/>
        </p:nvSpPr>
        <p:spPr>
          <a:xfrm>
            <a:off x="6414593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E77A170-ECCC-70CE-B985-FDD67990387C}"/>
              </a:ext>
            </a:extLst>
          </p:cNvPr>
          <p:cNvSpPr txBox="1"/>
          <p:nvPr/>
        </p:nvSpPr>
        <p:spPr>
          <a:xfrm>
            <a:off x="6902954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332FE42-31C6-7B85-0FD7-2369FA7BEE44}"/>
              </a:ext>
            </a:extLst>
          </p:cNvPr>
          <p:cNvSpPr txBox="1"/>
          <p:nvPr/>
        </p:nvSpPr>
        <p:spPr>
          <a:xfrm>
            <a:off x="7365079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42" name="连接符: 曲线 41">
            <a:extLst>
              <a:ext uri="{FF2B5EF4-FFF2-40B4-BE49-F238E27FC236}">
                <a16:creationId xmlns:a16="http://schemas.microsoft.com/office/drawing/2014/main" id="{B5F2C078-6083-0DFD-C2B6-36795D3E008A}"/>
              </a:ext>
            </a:extLst>
          </p:cNvPr>
          <p:cNvCxnSpPr/>
          <p:nvPr/>
        </p:nvCxnSpPr>
        <p:spPr>
          <a:xfrm rot="16200000" flipH="1">
            <a:off x="5316287" y="-1066528"/>
            <a:ext cx="873629" cy="745066"/>
          </a:xfrm>
          <a:prstGeom prst="curved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6C9EEE10-7785-BEFB-8FA1-6D200B2BFEC5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0F09778-B004-63AD-0B97-3A93EFC8390F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8BEA4F4A-3B6D-2EB8-FD4F-FB8320E92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710451"/>
              </p:ext>
            </p:extLst>
          </p:nvPr>
        </p:nvGraphicFramePr>
        <p:xfrm>
          <a:off x="5146781" y="1134868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3825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23675"/>
                  </a:ext>
                </a:extLst>
              </a:tr>
            </a:tbl>
          </a:graphicData>
        </a:graphic>
      </p:graphicFrame>
      <p:cxnSp>
        <p:nvCxnSpPr>
          <p:cNvPr id="48" name="连接符: 曲线 47">
            <a:extLst>
              <a:ext uri="{FF2B5EF4-FFF2-40B4-BE49-F238E27FC236}">
                <a16:creationId xmlns:a16="http://schemas.microsoft.com/office/drawing/2014/main" id="{36D30275-49A3-073E-C66F-64D1BA3E95D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1513153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47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F454D8-92B4-96B2-B4A4-ABB575757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91495E-FE54-5044-A517-B901CE320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B277AB2-C340-C8A0-9605-1F9F7A0E4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656869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12240F2-EA32-8708-85E9-1F35BBFCDA11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E4E76BE-D5CA-17F4-91B4-73FF08343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339550"/>
              </p:ext>
            </p:extLst>
          </p:nvPr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00E1BF2-5D8C-6137-2CFF-1F166A65C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649504"/>
              </p:ext>
            </p:extLst>
          </p:nvPr>
        </p:nvGraphicFramePr>
        <p:xfrm>
          <a:off x="6374613" y="2257929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BD46993B-2662-DACD-78D2-F6429EF90C7F}"/>
              </a:ext>
            </a:extLst>
          </p:cNvPr>
          <p:cNvSpPr txBox="1"/>
          <p:nvPr/>
        </p:nvSpPr>
        <p:spPr>
          <a:xfrm>
            <a:off x="6414593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674A3F7-7932-720B-03F3-D96C91EDE977}"/>
              </a:ext>
            </a:extLst>
          </p:cNvPr>
          <p:cNvSpPr txBox="1"/>
          <p:nvPr/>
        </p:nvSpPr>
        <p:spPr>
          <a:xfrm>
            <a:off x="6902954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1931B14-F2E6-E5D2-0E70-9DDEE4840F4B}"/>
              </a:ext>
            </a:extLst>
          </p:cNvPr>
          <p:cNvSpPr txBox="1"/>
          <p:nvPr/>
        </p:nvSpPr>
        <p:spPr>
          <a:xfrm>
            <a:off x="7365079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667F7000-1172-D4DA-5EF2-0A4C67B8C490}"/>
              </a:ext>
            </a:extLst>
          </p:cNvPr>
          <p:cNvCxnSpPr/>
          <p:nvPr/>
        </p:nvCxnSpPr>
        <p:spPr>
          <a:xfrm rot="16200000" flipH="1">
            <a:off x="5316286" y="1448581"/>
            <a:ext cx="873629" cy="745066"/>
          </a:xfrm>
          <a:prstGeom prst="curved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269C38B-F729-D9A7-9EF2-073409F2C45D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EB8C89-11E3-6098-FDF2-A39BC1DF83E9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07614F-D10E-CC56-4B2A-084207086E1C}"/>
              </a:ext>
            </a:extLst>
          </p:cNvPr>
          <p:cNvSpPr txBox="1"/>
          <p:nvPr/>
        </p:nvSpPr>
        <p:spPr>
          <a:xfrm>
            <a:off x="5939350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CC</a:t>
            </a:r>
            <a:endParaRPr lang="zh-CN" altLang="en-US" dirty="0">
              <a:solidFill>
                <a:srgbClr val="FFFF0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5D3AA735-8121-5170-C717-DA98717D1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756447"/>
              </p:ext>
            </p:extLst>
          </p:nvPr>
        </p:nvGraphicFramePr>
        <p:xfrm>
          <a:off x="5897093" y="2257929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3825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FF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FF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23675"/>
                  </a:ext>
                </a:extLst>
              </a:tr>
            </a:tbl>
          </a:graphicData>
        </a:graphic>
      </p:graphicFrame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AD31B637-18A1-6D30-44F6-AF0C4E3AAB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1513153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477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DBE54-7907-A3B7-EEA4-99858C557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0CEA7E2-A127-98E9-F4B3-40685D8E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B7615A1-7AFC-9EBC-14D8-4700FAD7D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313326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4FCBE10-853D-456D-BC7E-47BDC78FA183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F40E2BF-F815-7AC2-9EA2-92F50F8867D0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C76249A-BE54-BCA5-992B-32944ACA1AAF}"/>
              </a:ext>
            </a:extLst>
          </p:cNvPr>
          <p:cNvGraphicFramePr>
            <a:graphicFrameLocks noGrp="1"/>
          </p:cNvGraphicFramePr>
          <p:nvPr/>
        </p:nvGraphicFramePr>
        <p:xfrm>
          <a:off x="6374613" y="2257929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A8022C39-9C6B-8CC0-49A5-041044C6F808}"/>
              </a:ext>
            </a:extLst>
          </p:cNvPr>
          <p:cNvSpPr txBox="1"/>
          <p:nvPr/>
        </p:nvSpPr>
        <p:spPr>
          <a:xfrm>
            <a:off x="6414593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D3E788F-03B2-2C42-0D3C-7A4165B96EC7}"/>
              </a:ext>
            </a:extLst>
          </p:cNvPr>
          <p:cNvSpPr txBox="1"/>
          <p:nvPr/>
        </p:nvSpPr>
        <p:spPr>
          <a:xfrm>
            <a:off x="6902954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DD20BEF-DA3B-94BB-E3BA-9FAD032404BA}"/>
              </a:ext>
            </a:extLst>
          </p:cNvPr>
          <p:cNvSpPr txBox="1"/>
          <p:nvPr/>
        </p:nvSpPr>
        <p:spPr>
          <a:xfrm>
            <a:off x="7365079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7F20F743-D606-1319-419C-C491E37336B4}"/>
              </a:ext>
            </a:extLst>
          </p:cNvPr>
          <p:cNvCxnSpPr/>
          <p:nvPr/>
        </p:nvCxnSpPr>
        <p:spPr>
          <a:xfrm rot="16200000" flipH="1">
            <a:off x="5316286" y="1448581"/>
            <a:ext cx="873629" cy="745066"/>
          </a:xfrm>
          <a:prstGeom prst="curved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C9D1F7B-1850-1A31-E3E5-B6799B9722EE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965D69-F8E2-E71B-3B93-1978814080A1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87B9F5-9B08-A2FE-C823-EA81784063C6}"/>
              </a:ext>
            </a:extLst>
          </p:cNvPr>
          <p:cNvSpPr txBox="1"/>
          <p:nvPr/>
        </p:nvSpPr>
        <p:spPr>
          <a:xfrm>
            <a:off x="5939350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CC</a:t>
            </a:r>
            <a:endParaRPr lang="zh-CN" altLang="en-US" dirty="0">
              <a:solidFill>
                <a:srgbClr val="FFFF0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93079C5D-2BBE-30B6-3FE7-4F8ACBE54872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3825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FF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FF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23675"/>
                  </a:ext>
                </a:extLst>
              </a:tr>
            </a:tbl>
          </a:graphicData>
        </a:graphic>
      </p:graphicFrame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DEA31BA0-F1AE-F48F-CA96-5CBB061509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1513153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8C083EE5-F35F-D29F-3AA8-9FD0F32F64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-915363"/>
            <a:ext cx="785278" cy="768878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1C67D3C1-5A26-ACAD-EF3A-B5E071CFBB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-895964"/>
            <a:ext cx="785278" cy="768878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CBBBBF8E-7B2A-7A50-B3B1-5E9EDD90A2B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-924080"/>
            <a:ext cx="785278" cy="768878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9F0914E-66CD-C333-06D1-5F2D9CE41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803673"/>
              </p:ext>
            </p:extLst>
          </p:nvPr>
        </p:nvGraphicFramePr>
        <p:xfrm>
          <a:off x="3714215" y="1134868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4166361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3209653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2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00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02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EF898-C3F5-DEB1-2542-96841AFFF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23DEDE0-0C91-DAF2-D763-EF7DC2E70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6656B17-3DDC-245F-5877-2D16B9B2A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700479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7D1A645-6E1B-4D26-430D-A0F9BE8B1547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FF8EC1B-2D72-C3E6-9AFD-B825129F4542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9070D6A-438D-0C0B-07B6-5B8FA13B7969}"/>
              </a:ext>
            </a:extLst>
          </p:cNvPr>
          <p:cNvGraphicFramePr>
            <a:graphicFrameLocks noGrp="1"/>
          </p:cNvGraphicFramePr>
          <p:nvPr/>
        </p:nvGraphicFramePr>
        <p:xfrm>
          <a:off x="6374613" y="2257929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D1F6F6FB-E6B6-69CC-EEED-F79D061103C0}"/>
              </a:ext>
            </a:extLst>
          </p:cNvPr>
          <p:cNvSpPr txBox="1"/>
          <p:nvPr/>
        </p:nvSpPr>
        <p:spPr>
          <a:xfrm>
            <a:off x="6414593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8570B94-3CCA-C46A-27EF-3CA0665E81AC}"/>
              </a:ext>
            </a:extLst>
          </p:cNvPr>
          <p:cNvSpPr txBox="1"/>
          <p:nvPr/>
        </p:nvSpPr>
        <p:spPr>
          <a:xfrm>
            <a:off x="6902954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61FD867-75CA-1B21-E8AA-5F3E1174571B}"/>
              </a:ext>
            </a:extLst>
          </p:cNvPr>
          <p:cNvSpPr txBox="1"/>
          <p:nvPr/>
        </p:nvSpPr>
        <p:spPr>
          <a:xfrm>
            <a:off x="7365079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78E724-B461-B6E0-4E5D-659D43E1F9C1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F1FF3FC-59F6-58C2-2D07-4CB3CE926174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D7B88E5-B27B-2CCE-EAD8-90519981159E}"/>
              </a:ext>
            </a:extLst>
          </p:cNvPr>
          <p:cNvSpPr txBox="1"/>
          <p:nvPr/>
        </p:nvSpPr>
        <p:spPr>
          <a:xfrm>
            <a:off x="5939350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CC</a:t>
            </a:r>
            <a:endParaRPr lang="zh-CN" altLang="en-US" dirty="0">
              <a:solidFill>
                <a:srgbClr val="FFFF0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9CF53942-949E-9487-1575-650827A32400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3825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FF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FF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23675"/>
                  </a:ext>
                </a:extLst>
              </a:tr>
            </a:tbl>
          </a:graphicData>
        </a:graphic>
      </p:graphicFrame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34E8CD6D-D236-DD8C-CF72-FEEF6CC4557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1513153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C71DC11B-C0C5-D98A-C046-79EE7371945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56761" y="1487303"/>
            <a:ext cx="785278" cy="768878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9B147513-77A7-E510-AAAD-6D3E2E94B2A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71815" y="1506702"/>
            <a:ext cx="785278" cy="768878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8222F49A-6FA0-EF11-BA71-1E371DF5E09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2311" y="1508968"/>
            <a:ext cx="785278" cy="768878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0CF35B87-AAB3-4ED9-E057-C33E243DA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002078"/>
              </p:ext>
            </p:extLst>
          </p:nvPr>
        </p:nvGraphicFramePr>
        <p:xfrm>
          <a:off x="4464533" y="2262115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4166361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3209653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2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00450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279706B9-8EE7-7783-E243-44B9908F2F6B}"/>
              </a:ext>
            </a:extLst>
          </p:cNvPr>
          <p:cNvSpPr txBox="1"/>
          <p:nvPr/>
        </p:nvSpPr>
        <p:spPr>
          <a:xfrm>
            <a:off x="4513496" y="1935531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CBFC68C-63F6-5DCA-3D7D-8D062A888660}"/>
              </a:ext>
            </a:extLst>
          </p:cNvPr>
          <p:cNvSpPr txBox="1"/>
          <p:nvPr/>
        </p:nvSpPr>
        <p:spPr>
          <a:xfrm>
            <a:off x="4952039" y="1931345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FA670EC-6F1A-8D0F-3F0C-5488D178B5F1}"/>
              </a:ext>
            </a:extLst>
          </p:cNvPr>
          <p:cNvSpPr txBox="1"/>
          <p:nvPr/>
        </p:nvSpPr>
        <p:spPr>
          <a:xfrm>
            <a:off x="5423895" y="1940748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67189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83BE9-70F1-480C-677A-100EB178D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DB808A0-A028-75D4-86BB-B8A2463D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B5AF76B-E9E7-DF28-47C9-75860F670FD0}"/>
              </a:ext>
            </a:extLst>
          </p:cNvPr>
          <p:cNvGraphicFramePr>
            <a:graphicFrameLocks noGrp="1"/>
          </p:cNvGraphicFramePr>
          <p:nvPr/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3325CEB-8D3F-A968-906D-B52E2EFA2E7E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6DDB430-EA59-B1C2-4716-15AFE6551E0C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01FBDFB-F35A-608C-8154-D400A7E4C1D7}"/>
              </a:ext>
            </a:extLst>
          </p:cNvPr>
          <p:cNvGraphicFramePr>
            <a:graphicFrameLocks noGrp="1"/>
          </p:cNvGraphicFramePr>
          <p:nvPr/>
        </p:nvGraphicFramePr>
        <p:xfrm>
          <a:off x="6374613" y="2257929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4BED4B95-38E7-35F8-E185-95EA6C471578}"/>
              </a:ext>
            </a:extLst>
          </p:cNvPr>
          <p:cNvSpPr txBox="1"/>
          <p:nvPr/>
        </p:nvSpPr>
        <p:spPr>
          <a:xfrm>
            <a:off x="6414593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E53CF61-EE6B-E124-450C-3A611146732F}"/>
              </a:ext>
            </a:extLst>
          </p:cNvPr>
          <p:cNvSpPr txBox="1"/>
          <p:nvPr/>
        </p:nvSpPr>
        <p:spPr>
          <a:xfrm>
            <a:off x="6902954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3D35148-C505-576E-32E2-3AC284A79CD1}"/>
              </a:ext>
            </a:extLst>
          </p:cNvPr>
          <p:cNvSpPr txBox="1"/>
          <p:nvPr/>
        </p:nvSpPr>
        <p:spPr>
          <a:xfrm>
            <a:off x="7365079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633E61-CA6B-9C71-4B6C-2D9E0A20722D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2BB511-F233-9019-BEBF-854767411C35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8EC383-7EB3-FC42-7B9A-CB4DED4BD8B5}"/>
              </a:ext>
            </a:extLst>
          </p:cNvPr>
          <p:cNvSpPr txBox="1"/>
          <p:nvPr/>
        </p:nvSpPr>
        <p:spPr>
          <a:xfrm>
            <a:off x="5939350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CC</a:t>
            </a:r>
            <a:endParaRPr lang="zh-CN" altLang="en-US" dirty="0">
              <a:solidFill>
                <a:srgbClr val="FFFF0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91FB2CCC-E526-663B-7EE7-6F3EBA8B3ADC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3825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FF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FF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23675"/>
                  </a:ext>
                </a:extLst>
              </a:tr>
            </a:tbl>
          </a:graphicData>
        </a:graphic>
      </p:graphicFrame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391F9BED-6771-C858-A13E-D76DD8ED0A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1513153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790E941A-F889-A7D0-3061-E3223A83D223}"/>
              </a:ext>
            </a:extLst>
          </p:cNvPr>
          <p:cNvGraphicFramePr>
            <a:graphicFrameLocks noGrp="1"/>
          </p:cNvGraphicFramePr>
          <p:nvPr/>
        </p:nvGraphicFramePr>
        <p:xfrm>
          <a:off x="4464533" y="2262115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4166361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3209653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2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00450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75FF5747-AA44-3E20-F82C-905B29181E1E}"/>
              </a:ext>
            </a:extLst>
          </p:cNvPr>
          <p:cNvSpPr txBox="1"/>
          <p:nvPr/>
        </p:nvSpPr>
        <p:spPr>
          <a:xfrm>
            <a:off x="4513496" y="1935531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2ABD44C-17AF-6892-931C-5C3347F87BEB}"/>
              </a:ext>
            </a:extLst>
          </p:cNvPr>
          <p:cNvSpPr txBox="1"/>
          <p:nvPr/>
        </p:nvSpPr>
        <p:spPr>
          <a:xfrm>
            <a:off x="4952039" y="1931345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AE545A9-EEF3-7794-6706-8FCE92C9C451}"/>
              </a:ext>
            </a:extLst>
          </p:cNvPr>
          <p:cNvSpPr txBox="1"/>
          <p:nvPr/>
        </p:nvSpPr>
        <p:spPr>
          <a:xfrm>
            <a:off x="5423895" y="1940748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06705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D1AD5-A863-D2CE-B620-5278FB238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F780BBE-EA73-AD41-C757-14AD4C7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AB7BCCC-048D-7673-BCDC-E5B3E8DE411E}"/>
              </a:ext>
            </a:extLst>
          </p:cNvPr>
          <p:cNvGraphicFramePr>
            <a:graphicFrameLocks noGrp="1"/>
          </p:cNvGraphicFramePr>
          <p:nvPr/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862B009-C93E-D23C-BB82-0FA6FAFA4163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5E18111D-3D27-82E8-5DBE-3AE7B034CE4D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236428" y="1780136"/>
            <a:ext cx="752976" cy="20261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EE4612D-15A8-F4AB-721B-F9A79CD02DF8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75F6415-9EEB-35B4-A445-332D171AC53C}"/>
              </a:ext>
            </a:extLst>
          </p:cNvPr>
          <p:cNvGraphicFramePr>
            <a:graphicFrameLocks noGrp="1"/>
          </p:cNvGraphicFramePr>
          <p:nvPr/>
        </p:nvGraphicFramePr>
        <p:xfrm>
          <a:off x="4464533" y="2257929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68F74A49-81F2-41E0-22E4-1B6D560DF83C}"/>
              </a:ext>
            </a:extLst>
          </p:cNvPr>
          <p:cNvCxnSpPr>
            <a:cxnSpLocks/>
          </p:cNvCxnSpPr>
          <p:nvPr/>
        </p:nvCxnSpPr>
        <p:spPr>
          <a:xfrm rot="2500123" flipV="1">
            <a:off x="4659277" y="4692511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1F11E59E-E13C-FD0E-2A50-59496C42D6A6}"/>
              </a:ext>
            </a:extLst>
          </p:cNvPr>
          <p:cNvCxnSpPr>
            <a:cxnSpLocks/>
          </p:cNvCxnSpPr>
          <p:nvPr/>
        </p:nvCxnSpPr>
        <p:spPr>
          <a:xfrm rot="2500123" flipV="1">
            <a:off x="4659277" y="4707129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E2EAEF5E-BF65-26D7-B9ED-CD1280E5BBAB}"/>
              </a:ext>
            </a:extLst>
          </p:cNvPr>
          <p:cNvCxnSpPr>
            <a:cxnSpLocks/>
          </p:cNvCxnSpPr>
          <p:nvPr/>
        </p:nvCxnSpPr>
        <p:spPr>
          <a:xfrm rot="2500123" flipV="1">
            <a:off x="4659277" y="4721748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54E4DAE-1263-88B3-6637-018B5AF663C3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268C7F1-97C8-F638-0D0C-4D33DD32DC54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6ACA5214-A895-0496-8039-3408B893ED87}"/>
              </a:ext>
            </a:extLst>
          </p:cNvPr>
          <p:cNvCxnSpPr>
            <a:cxnSpLocks/>
          </p:cNvCxnSpPr>
          <p:nvPr/>
        </p:nvCxnSpPr>
        <p:spPr>
          <a:xfrm rot="2500123" flipV="1">
            <a:off x="4659277" y="4707128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8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F3BD7-9B46-6A56-136F-D2E09AE13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A99211-D2BF-5309-C002-A2F29D54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942FC1F-3734-F7B5-F8F0-DD298C789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847785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A54D09C-E6B2-99AD-1FA4-729D5DDF1B64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25C2CD70-6C51-1D82-F417-158BFAEBEC96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236428" y="1780136"/>
            <a:ext cx="752976" cy="20261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2D82EDF-6F9D-C023-060D-5D352F782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843689"/>
              </p:ext>
            </p:extLst>
          </p:nvPr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643342FA-D337-5C85-95DF-8C74D497FC9E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ADEDC9-E06F-55B6-59D6-FF2B6149C4D0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D03089DE-37D0-652F-EAB4-DB944E1005F1}"/>
              </a:ext>
            </a:extLst>
          </p:cNvPr>
          <p:cNvCxnSpPr>
            <a:cxnSpLocks/>
          </p:cNvCxnSpPr>
          <p:nvPr/>
        </p:nvCxnSpPr>
        <p:spPr>
          <a:xfrm rot="2500123" flipV="1">
            <a:off x="4467460" y="2032316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BE770056-32AE-F273-361C-6A87628FB47B}"/>
              </a:ext>
            </a:extLst>
          </p:cNvPr>
          <p:cNvCxnSpPr>
            <a:cxnSpLocks/>
          </p:cNvCxnSpPr>
          <p:nvPr/>
        </p:nvCxnSpPr>
        <p:spPr>
          <a:xfrm rot="2500123" flipV="1">
            <a:off x="5886638" y="2054243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403ACAED-5374-498F-8B88-75FD40FEFFED}"/>
              </a:ext>
            </a:extLst>
          </p:cNvPr>
          <p:cNvCxnSpPr>
            <a:cxnSpLocks/>
          </p:cNvCxnSpPr>
          <p:nvPr/>
        </p:nvCxnSpPr>
        <p:spPr>
          <a:xfrm rot="2500123" flipV="1">
            <a:off x="5385706" y="2061553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26821157-82F5-5F9B-2117-5B82C68CD6C7}"/>
              </a:ext>
            </a:extLst>
          </p:cNvPr>
          <p:cNvCxnSpPr>
            <a:cxnSpLocks/>
          </p:cNvCxnSpPr>
          <p:nvPr/>
        </p:nvCxnSpPr>
        <p:spPr>
          <a:xfrm rot="2500123" flipV="1">
            <a:off x="4898155" y="2039623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657090F-3219-4C0A-D590-965C484EE44B}"/>
              </a:ext>
            </a:extLst>
          </p:cNvPr>
          <p:cNvSpPr txBox="1"/>
          <p:nvPr/>
        </p:nvSpPr>
        <p:spPr>
          <a:xfrm>
            <a:off x="5953810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8A8D1C9-DC71-FCDA-9567-B5298C677A27}"/>
              </a:ext>
            </a:extLst>
          </p:cNvPr>
          <p:cNvSpPr txBox="1"/>
          <p:nvPr/>
        </p:nvSpPr>
        <p:spPr>
          <a:xfrm>
            <a:off x="6409652" y="19282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00CFB9-6D01-98A3-1C48-11AE45FA29EC}"/>
              </a:ext>
            </a:extLst>
          </p:cNvPr>
          <p:cNvSpPr txBox="1"/>
          <p:nvPr/>
        </p:nvSpPr>
        <p:spPr>
          <a:xfrm>
            <a:off x="6886101" y="192822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4333AF4-F072-FEBB-9B33-F44F2FD521CC}"/>
              </a:ext>
            </a:extLst>
          </p:cNvPr>
          <p:cNvSpPr txBox="1"/>
          <p:nvPr/>
        </p:nvSpPr>
        <p:spPr>
          <a:xfrm>
            <a:off x="7366043" y="1927586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F9558FC4-ADC1-A266-E90D-6766A18C0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720099"/>
              </p:ext>
            </p:extLst>
          </p:nvPr>
        </p:nvGraphicFramePr>
        <p:xfrm>
          <a:off x="3510581" y="2257174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363178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12962"/>
                  </a:ext>
                </a:extLst>
              </a:tr>
            </a:tbl>
          </a:graphicData>
        </a:graphic>
      </p:graphicFrame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0919BFC5-7990-B931-6A9A-3A86BD3163E7}"/>
              </a:ext>
            </a:extLst>
          </p:cNvPr>
          <p:cNvCxnSpPr>
            <a:cxnSpLocks/>
          </p:cNvCxnSpPr>
          <p:nvPr/>
        </p:nvCxnSpPr>
        <p:spPr>
          <a:xfrm rot="2500123" flipV="1">
            <a:off x="4262733" y="4574009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91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02566-88E1-2C90-243D-55061CB5A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4B7D282-EDF5-4C9D-E067-740E239A3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E29DDB3-F8D6-3CCF-E2FE-15B8D5551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924121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396AB58-96F8-F845-E8A5-028C77B7252D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5281C734-3A61-CBB6-1585-BD5F585DA0A7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236428" y="1780136"/>
            <a:ext cx="752976" cy="20261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5523451-E6EA-663A-EE38-31217C9BAE3B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DE93F84B-FCF5-73D4-DC5D-3C9E0F9CC576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C5CD889-FEA0-3AE9-5ECB-FAC0C918C6E6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838F91E7-D900-F02B-E903-8FBFCF0ACB2E}"/>
              </a:ext>
            </a:extLst>
          </p:cNvPr>
          <p:cNvCxnSpPr>
            <a:cxnSpLocks/>
          </p:cNvCxnSpPr>
          <p:nvPr/>
        </p:nvCxnSpPr>
        <p:spPr>
          <a:xfrm rot="2500123" flipV="1">
            <a:off x="3956023" y="2017051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08445CC-B4E7-CE71-67EE-4538438FB2AB}"/>
              </a:ext>
            </a:extLst>
          </p:cNvPr>
          <p:cNvSpPr txBox="1"/>
          <p:nvPr/>
        </p:nvSpPr>
        <p:spPr>
          <a:xfrm>
            <a:off x="5953810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75BBC7A-AAAC-AB3C-4BDB-F80433A3A903}"/>
              </a:ext>
            </a:extLst>
          </p:cNvPr>
          <p:cNvSpPr txBox="1"/>
          <p:nvPr/>
        </p:nvSpPr>
        <p:spPr>
          <a:xfrm>
            <a:off x="6409652" y="19282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E258B9-8389-E950-A515-EECDDCD23AFF}"/>
              </a:ext>
            </a:extLst>
          </p:cNvPr>
          <p:cNvSpPr txBox="1"/>
          <p:nvPr/>
        </p:nvSpPr>
        <p:spPr>
          <a:xfrm>
            <a:off x="6886101" y="192822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53173DA-0E62-B590-DFC8-F2E7AE6BFC17}"/>
              </a:ext>
            </a:extLst>
          </p:cNvPr>
          <p:cNvSpPr txBox="1"/>
          <p:nvPr/>
        </p:nvSpPr>
        <p:spPr>
          <a:xfrm>
            <a:off x="7366043" y="1927586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215E78C-92FD-E2ED-E18C-5A5A80E7B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034263"/>
              </p:ext>
            </p:extLst>
          </p:nvPr>
        </p:nvGraphicFramePr>
        <p:xfrm>
          <a:off x="5419573" y="2257174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363178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chemeClr val="tx2">
                            <a:lumMod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1296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8C77DD8C-C44D-B4B3-AA31-9FED7FDDFAA7}"/>
              </a:ext>
            </a:extLst>
          </p:cNvPr>
          <p:cNvSpPr txBox="1"/>
          <p:nvPr/>
        </p:nvSpPr>
        <p:spPr>
          <a:xfrm>
            <a:off x="5488544" y="192487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MA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2E85CB0-D1E9-4203-79CB-2BFFE01F8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931398"/>
              </p:ext>
            </p:extLst>
          </p:nvPr>
        </p:nvGraphicFramePr>
        <p:xfrm>
          <a:off x="3714221" y="1134113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46397644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6630227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234260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881687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562204"/>
                  </a:ext>
                </a:extLst>
              </a:tr>
            </a:tbl>
          </a:graphicData>
        </a:graphic>
      </p:graphicFrame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0215E433-611B-0410-29BB-D6E8937F233F}"/>
              </a:ext>
            </a:extLst>
          </p:cNvPr>
          <p:cNvCxnSpPr>
            <a:cxnSpLocks/>
          </p:cNvCxnSpPr>
          <p:nvPr/>
        </p:nvCxnSpPr>
        <p:spPr>
          <a:xfrm rot="5400000">
            <a:off x="3468330" y="-524676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543E13D9-6754-6848-638D-51DB18CF4410}"/>
              </a:ext>
            </a:extLst>
          </p:cNvPr>
          <p:cNvCxnSpPr>
            <a:cxnSpLocks/>
          </p:cNvCxnSpPr>
          <p:nvPr/>
        </p:nvCxnSpPr>
        <p:spPr>
          <a:xfrm rot="5400000">
            <a:off x="3468330" y="-538057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C86869F1-A19C-695C-DA5B-2BE8EB275231}"/>
              </a:ext>
            </a:extLst>
          </p:cNvPr>
          <p:cNvCxnSpPr>
            <a:cxnSpLocks/>
          </p:cNvCxnSpPr>
          <p:nvPr/>
        </p:nvCxnSpPr>
        <p:spPr>
          <a:xfrm rot="5400000">
            <a:off x="3468330" y="-534671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3120EE47-C070-19DA-D2A8-80CC6FBD7ED1}"/>
              </a:ext>
            </a:extLst>
          </p:cNvPr>
          <p:cNvCxnSpPr>
            <a:cxnSpLocks/>
          </p:cNvCxnSpPr>
          <p:nvPr/>
        </p:nvCxnSpPr>
        <p:spPr>
          <a:xfrm rot="5400000">
            <a:off x="3468330" y="-531456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68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594D7-32E0-B226-6E51-722C3DEB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783E711-4C75-9E97-70E1-1F46F0D1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AB70D1E-7A06-0F20-ECD0-5A8C77905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190957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740452B-2477-DCBE-0B14-594A06618655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AC985F82-490C-D66B-2067-D46669B33E01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236428" y="1780136"/>
            <a:ext cx="752976" cy="2026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CBD159B-ED4C-5AB3-7F6C-5C1175FCAB61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0A9D1A5E-D4A8-6650-00C4-A8730163F4B2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E7B5866-F33A-81F4-EAC0-72DACBBCC6AD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1F606B-3037-254A-55B7-4022329288D4}"/>
              </a:ext>
            </a:extLst>
          </p:cNvPr>
          <p:cNvSpPr txBox="1"/>
          <p:nvPr/>
        </p:nvSpPr>
        <p:spPr>
          <a:xfrm>
            <a:off x="5953810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059839A-62F7-34E3-68CD-44E1907425D3}"/>
              </a:ext>
            </a:extLst>
          </p:cNvPr>
          <p:cNvSpPr txBox="1"/>
          <p:nvPr/>
        </p:nvSpPr>
        <p:spPr>
          <a:xfrm>
            <a:off x="6409652" y="19282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C613316-5386-C0E3-BDBD-5D52438C22F5}"/>
              </a:ext>
            </a:extLst>
          </p:cNvPr>
          <p:cNvSpPr txBox="1"/>
          <p:nvPr/>
        </p:nvSpPr>
        <p:spPr>
          <a:xfrm>
            <a:off x="6886101" y="192822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E306195-FC58-6BD6-7570-BC017B1C5DC5}"/>
              </a:ext>
            </a:extLst>
          </p:cNvPr>
          <p:cNvSpPr txBox="1"/>
          <p:nvPr/>
        </p:nvSpPr>
        <p:spPr>
          <a:xfrm>
            <a:off x="7366043" y="1927586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7FBDBDC-A500-48FE-3DB2-4F6F25CEB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54094"/>
              </p:ext>
            </p:extLst>
          </p:nvPr>
        </p:nvGraphicFramePr>
        <p:xfrm>
          <a:off x="5419573" y="2257174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363178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chemeClr val="tx2">
                            <a:lumMod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1296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4301074-B52B-56DA-F033-0E0F52F36086}"/>
              </a:ext>
            </a:extLst>
          </p:cNvPr>
          <p:cNvSpPr txBox="1"/>
          <p:nvPr/>
        </p:nvSpPr>
        <p:spPr>
          <a:xfrm>
            <a:off x="5488544" y="192487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MA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4D6700D-2E74-75DB-B998-B400A4CBC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207675"/>
              </p:ext>
            </p:extLst>
          </p:nvPr>
        </p:nvGraphicFramePr>
        <p:xfrm>
          <a:off x="3509493" y="2257174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46397644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6630227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234260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881687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562204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18F3A44B-2721-22BD-7942-F4B30D795FA8}"/>
              </a:ext>
            </a:extLst>
          </p:cNvPr>
          <p:cNvSpPr txBox="1"/>
          <p:nvPr/>
        </p:nvSpPr>
        <p:spPr>
          <a:xfrm>
            <a:off x="3568304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03C062-1F6F-0A34-085C-780881FE02AE}"/>
              </a:ext>
            </a:extLst>
          </p:cNvPr>
          <p:cNvSpPr txBox="1"/>
          <p:nvPr/>
        </p:nvSpPr>
        <p:spPr>
          <a:xfrm>
            <a:off x="4003484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551585-18F0-EEB0-C986-27170391FD7F}"/>
              </a:ext>
            </a:extLst>
          </p:cNvPr>
          <p:cNvSpPr txBox="1"/>
          <p:nvPr/>
        </p:nvSpPr>
        <p:spPr>
          <a:xfrm>
            <a:off x="4486271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1416CF-BA7F-63EE-820C-4B72AB4A2729}"/>
              </a:ext>
            </a:extLst>
          </p:cNvPr>
          <p:cNvSpPr txBox="1"/>
          <p:nvPr/>
        </p:nvSpPr>
        <p:spPr>
          <a:xfrm>
            <a:off x="4965861" y="1930841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360A4572-C1E3-9501-E8BC-62DE32403C64}"/>
              </a:ext>
            </a:extLst>
          </p:cNvPr>
          <p:cNvCxnSpPr>
            <a:cxnSpLocks/>
          </p:cNvCxnSpPr>
          <p:nvPr/>
        </p:nvCxnSpPr>
        <p:spPr>
          <a:xfrm rot="5400000">
            <a:off x="3468330" y="1780891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77E6B01A-E0BF-BC60-1BA0-CE8858B326F2}"/>
              </a:ext>
            </a:extLst>
          </p:cNvPr>
          <p:cNvCxnSpPr>
            <a:cxnSpLocks/>
          </p:cNvCxnSpPr>
          <p:nvPr/>
        </p:nvCxnSpPr>
        <p:spPr>
          <a:xfrm rot="5400000">
            <a:off x="3945171" y="1767510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9251EDA9-74A7-8D8A-AFF8-9C9E9876287B}"/>
              </a:ext>
            </a:extLst>
          </p:cNvPr>
          <p:cNvCxnSpPr>
            <a:cxnSpLocks/>
          </p:cNvCxnSpPr>
          <p:nvPr/>
        </p:nvCxnSpPr>
        <p:spPr>
          <a:xfrm rot="5400000">
            <a:off x="4427510" y="1770896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D2F4D21F-C804-BE26-EE8A-784621CF6478}"/>
              </a:ext>
            </a:extLst>
          </p:cNvPr>
          <p:cNvCxnSpPr>
            <a:cxnSpLocks/>
          </p:cNvCxnSpPr>
          <p:nvPr/>
        </p:nvCxnSpPr>
        <p:spPr>
          <a:xfrm rot="5400000">
            <a:off x="4900538" y="1774111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D70DE98E-EE14-4540-F176-2A7BC5791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465319"/>
              </p:ext>
            </p:extLst>
          </p:nvPr>
        </p:nvGraphicFramePr>
        <p:xfrm>
          <a:off x="1124011" y="-788813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4F400FDD-FE9E-D0FE-BB44-03FE40CF0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320891"/>
              </p:ext>
            </p:extLst>
          </p:nvPr>
        </p:nvGraphicFramePr>
        <p:xfrm>
          <a:off x="3714221" y="-1911874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536B8D66-DDFB-D8CE-5946-085891061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403363"/>
              </p:ext>
            </p:extLst>
          </p:nvPr>
        </p:nvGraphicFramePr>
        <p:xfrm>
          <a:off x="5897093" y="-788813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EBBA59B8-BEA2-2885-36F8-BC946193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234352"/>
              </p:ext>
            </p:extLst>
          </p:nvPr>
        </p:nvGraphicFramePr>
        <p:xfrm>
          <a:off x="6374613" y="-788813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sp>
        <p:nvSpPr>
          <p:cNvPr id="29" name="文本框 28">
            <a:extLst>
              <a:ext uri="{FF2B5EF4-FFF2-40B4-BE49-F238E27FC236}">
                <a16:creationId xmlns:a16="http://schemas.microsoft.com/office/drawing/2014/main" id="{D107EB37-014F-6C11-A597-AAC208BA8C95}"/>
              </a:ext>
            </a:extLst>
          </p:cNvPr>
          <p:cNvSpPr txBox="1"/>
          <p:nvPr/>
        </p:nvSpPr>
        <p:spPr>
          <a:xfrm>
            <a:off x="6414593" y="-1111209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39CF158-8DBD-D5AF-D2CD-8A0CF2A88D30}"/>
              </a:ext>
            </a:extLst>
          </p:cNvPr>
          <p:cNvSpPr txBox="1"/>
          <p:nvPr/>
        </p:nvSpPr>
        <p:spPr>
          <a:xfrm>
            <a:off x="6902954" y="-1111210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731B185-0819-3E8D-B889-8E2ED0F56E33}"/>
              </a:ext>
            </a:extLst>
          </p:cNvPr>
          <p:cNvSpPr txBox="1"/>
          <p:nvPr/>
        </p:nvSpPr>
        <p:spPr>
          <a:xfrm>
            <a:off x="7365079" y="-1125219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DFB8B5-55ED-4782-32FE-F8A2ECDCF256}"/>
              </a:ext>
            </a:extLst>
          </p:cNvPr>
          <p:cNvSpPr txBox="1"/>
          <p:nvPr/>
        </p:nvSpPr>
        <p:spPr>
          <a:xfrm>
            <a:off x="2774890" y="-1880343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BA6FA9A-9C2B-7B28-3333-CC0570E304C5}"/>
              </a:ext>
            </a:extLst>
          </p:cNvPr>
          <p:cNvSpPr txBox="1"/>
          <p:nvPr/>
        </p:nvSpPr>
        <p:spPr>
          <a:xfrm>
            <a:off x="5624301" y="-1880343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36D52C8-BD62-DC9F-5D78-D617F441F562}"/>
              </a:ext>
            </a:extLst>
          </p:cNvPr>
          <p:cNvSpPr txBox="1"/>
          <p:nvPr/>
        </p:nvSpPr>
        <p:spPr>
          <a:xfrm>
            <a:off x="5939350" y="-1125219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CC</a:t>
            </a:r>
            <a:endParaRPr lang="zh-CN" altLang="en-US" dirty="0">
              <a:solidFill>
                <a:srgbClr val="FFFF0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CA4805F5-FAFF-EDFE-4B6D-65D1CC66C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84945"/>
              </p:ext>
            </p:extLst>
          </p:nvPr>
        </p:nvGraphicFramePr>
        <p:xfrm>
          <a:off x="5897093" y="-788813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3825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FF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FF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23675"/>
                  </a:ext>
                </a:extLst>
              </a:tr>
            </a:tbl>
          </a:graphicData>
        </a:graphic>
      </p:graphicFrame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1DA4042A-C73B-2618-1A73-622AAFEEC75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-1533589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660ABB34-5C4A-0602-C813-B8F3CEB9B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813687"/>
              </p:ext>
            </p:extLst>
          </p:nvPr>
        </p:nvGraphicFramePr>
        <p:xfrm>
          <a:off x="4464533" y="-784627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4166361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3209653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2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00450"/>
                  </a:ext>
                </a:extLst>
              </a:tr>
            </a:tbl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85EA459C-B048-0224-4D67-C57182D2A5E5}"/>
              </a:ext>
            </a:extLst>
          </p:cNvPr>
          <p:cNvSpPr txBox="1"/>
          <p:nvPr/>
        </p:nvSpPr>
        <p:spPr>
          <a:xfrm>
            <a:off x="4513496" y="-1111211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A06F5EE-2DF6-682D-9174-C0B681B7E809}"/>
              </a:ext>
            </a:extLst>
          </p:cNvPr>
          <p:cNvSpPr txBox="1"/>
          <p:nvPr/>
        </p:nvSpPr>
        <p:spPr>
          <a:xfrm>
            <a:off x="4952039" y="-1115397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5F4A122-0844-BA68-304F-FAD29C2A0D86}"/>
              </a:ext>
            </a:extLst>
          </p:cNvPr>
          <p:cNvSpPr txBox="1"/>
          <p:nvPr/>
        </p:nvSpPr>
        <p:spPr>
          <a:xfrm>
            <a:off x="5423895" y="-1105994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4820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ty Urban Streets Roads Abstract Map Stock Illustration - Download ...">
            <a:extLst>
              <a:ext uri="{FF2B5EF4-FFF2-40B4-BE49-F238E27FC236}">
                <a16:creationId xmlns:a16="http://schemas.microsoft.com/office/drawing/2014/main" id="{2A2E3F31-7D0E-60F1-AD4D-64EBBE90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73" y="841164"/>
            <a:ext cx="3332480" cy="33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2E4BCE27-DC15-EC70-132A-97B1EC2AA594}"/>
              </a:ext>
            </a:extLst>
          </p:cNvPr>
          <p:cNvCxnSpPr>
            <a:cxnSpLocks/>
          </p:cNvCxnSpPr>
          <p:nvPr/>
        </p:nvCxnSpPr>
        <p:spPr>
          <a:xfrm rot="10800000">
            <a:off x="2787227" y="1256454"/>
            <a:ext cx="3403600" cy="1222587"/>
          </a:xfrm>
          <a:prstGeom prst="bentConnector3">
            <a:avLst/>
          </a:prstGeom>
          <a:ln w="9525">
            <a:solidFill>
              <a:schemeClr val="bg1">
                <a:lumMod val="2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22E8EA5-C8A9-AC99-5993-3AA44A3A733E}"/>
              </a:ext>
            </a:extLst>
          </p:cNvPr>
          <p:cNvSpPr txBox="1"/>
          <p:nvPr/>
        </p:nvSpPr>
        <p:spPr>
          <a:xfrm>
            <a:off x="5144346" y="1916855"/>
            <a:ext cx="1419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11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平方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个座位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519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3AEE4-C821-97BA-3809-39C770FA9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42C0C61-5811-AAD1-BCAF-5A0FCDC0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61C501E-91E0-7E5E-081B-280460166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736347"/>
              </p:ext>
            </p:extLst>
          </p:nvPr>
        </p:nvGraphicFramePr>
        <p:xfrm>
          <a:off x="1124011" y="4009455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2448D45-C0C7-24BA-BEB3-576E94E94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93028"/>
              </p:ext>
            </p:extLst>
          </p:nvPr>
        </p:nvGraphicFramePr>
        <p:xfrm>
          <a:off x="3714221" y="2886394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CB754BF6-9EC3-A1D6-7787-A44859CEAE42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236428" y="3531662"/>
            <a:ext cx="752976" cy="2026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FC68498-D50C-20EC-7E7F-4DDD4A0EA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557160"/>
              </p:ext>
            </p:extLst>
          </p:nvPr>
        </p:nvGraphicFramePr>
        <p:xfrm>
          <a:off x="5897093" y="4009455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18CA7286-1D36-04EE-D3C5-0347DA77D4A3}"/>
              </a:ext>
            </a:extLst>
          </p:cNvPr>
          <p:cNvSpPr txBox="1"/>
          <p:nvPr/>
        </p:nvSpPr>
        <p:spPr>
          <a:xfrm>
            <a:off x="2774890" y="2917925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B642775-0C8A-5336-C3F5-62E4FF5F01FC}"/>
              </a:ext>
            </a:extLst>
          </p:cNvPr>
          <p:cNvSpPr txBox="1"/>
          <p:nvPr/>
        </p:nvSpPr>
        <p:spPr>
          <a:xfrm>
            <a:off x="5624301" y="2917925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2080920-5688-A805-EBBA-EAEC1ACB49B4}"/>
              </a:ext>
            </a:extLst>
          </p:cNvPr>
          <p:cNvSpPr txBox="1"/>
          <p:nvPr/>
        </p:nvSpPr>
        <p:spPr>
          <a:xfrm>
            <a:off x="5953810" y="3687059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B8F2C27-406E-B5E2-F63F-8E0715E56298}"/>
              </a:ext>
            </a:extLst>
          </p:cNvPr>
          <p:cNvSpPr txBox="1"/>
          <p:nvPr/>
        </p:nvSpPr>
        <p:spPr>
          <a:xfrm>
            <a:off x="6409652" y="3679749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ABAF6D5-349A-734C-2A91-61B82F4F95FF}"/>
              </a:ext>
            </a:extLst>
          </p:cNvPr>
          <p:cNvSpPr txBox="1"/>
          <p:nvPr/>
        </p:nvSpPr>
        <p:spPr>
          <a:xfrm>
            <a:off x="6886101" y="3679748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7B9CFA4-3636-2796-1D8E-D37D64B6115C}"/>
              </a:ext>
            </a:extLst>
          </p:cNvPr>
          <p:cNvSpPr txBox="1"/>
          <p:nvPr/>
        </p:nvSpPr>
        <p:spPr>
          <a:xfrm>
            <a:off x="7366043" y="367911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93CDAC0-DDB6-8912-BC84-42F192DE0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796178"/>
              </p:ext>
            </p:extLst>
          </p:nvPr>
        </p:nvGraphicFramePr>
        <p:xfrm>
          <a:off x="5419573" y="4008700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363178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chemeClr val="tx2">
                            <a:lumMod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1296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C8F85CA1-0634-4A88-EE05-47BEED1883B3}"/>
              </a:ext>
            </a:extLst>
          </p:cNvPr>
          <p:cNvSpPr txBox="1"/>
          <p:nvPr/>
        </p:nvSpPr>
        <p:spPr>
          <a:xfrm>
            <a:off x="5488544" y="3676399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MA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935338C-EA91-29F1-3EA8-18CF39C28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918447"/>
              </p:ext>
            </p:extLst>
          </p:nvPr>
        </p:nvGraphicFramePr>
        <p:xfrm>
          <a:off x="3509493" y="4008700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46397644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6630227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234260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881687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562204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79BE0A9-65AE-4294-7E20-7821F508B7BA}"/>
              </a:ext>
            </a:extLst>
          </p:cNvPr>
          <p:cNvSpPr txBox="1"/>
          <p:nvPr/>
        </p:nvSpPr>
        <p:spPr>
          <a:xfrm>
            <a:off x="3568304" y="3687058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59D5C7-88C1-227C-C2B0-662B97C4614E}"/>
              </a:ext>
            </a:extLst>
          </p:cNvPr>
          <p:cNvSpPr txBox="1"/>
          <p:nvPr/>
        </p:nvSpPr>
        <p:spPr>
          <a:xfrm>
            <a:off x="4003484" y="3687058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42EF360-3039-22D2-700A-6732A0C68214}"/>
              </a:ext>
            </a:extLst>
          </p:cNvPr>
          <p:cNvSpPr txBox="1"/>
          <p:nvPr/>
        </p:nvSpPr>
        <p:spPr>
          <a:xfrm>
            <a:off x="4486271" y="3687058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68E2A4-2881-6CBC-8E3F-F6399FBE4010}"/>
              </a:ext>
            </a:extLst>
          </p:cNvPr>
          <p:cNvSpPr txBox="1"/>
          <p:nvPr/>
        </p:nvSpPr>
        <p:spPr>
          <a:xfrm>
            <a:off x="4965861" y="3682367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1ED058B3-FD24-B8EB-7756-7E286CF88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336990"/>
              </p:ext>
            </p:extLst>
          </p:nvPr>
        </p:nvGraphicFramePr>
        <p:xfrm>
          <a:off x="1124011" y="2146662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3137DD7C-27B0-9F84-F574-29B78947D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301628"/>
              </p:ext>
            </p:extLst>
          </p:nvPr>
        </p:nvGraphicFramePr>
        <p:xfrm>
          <a:off x="3714221" y="1023601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64749112-9754-29B5-BBD0-641FFB7D96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169671"/>
              </p:ext>
            </p:extLst>
          </p:nvPr>
        </p:nvGraphicFramePr>
        <p:xfrm>
          <a:off x="5897093" y="2146662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F41BF2B7-AE30-B835-3FAF-F5542FF65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755104"/>
              </p:ext>
            </p:extLst>
          </p:nvPr>
        </p:nvGraphicFramePr>
        <p:xfrm>
          <a:off x="6374613" y="2146662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id="{5744956C-BF87-CC7D-70E1-1E5EB87E3F14}"/>
              </a:ext>
            </a:extLst>
          </p:cNvPr>
          <p:cNvSpPr txBox="1"/>
          <p:nvPr/>
        </p:nvSpPr>
        <p:spPr>
          <a:xfrm>
            <a:off x="6414593" y="1824266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64F7FAE-0D1A-BAAE-F8C7-BEF8112EEBE4}"/>
              </a:ext>
            </a:extLst>
          </p:cNvPr>
          <p:cNvSpPr txBox="1"/>
          <p:nvPr/>
        </p:nvSpPr>
        <p:spPr>
          <a:xfrm>
            <a:off x="6902954" y="1824265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082B21-FED3-1866-28CE-DA00E7719F58}"/>
              </a:ext>
            </a:extLst>
          </p:cNvPr>
          <p:cNvSpPr txBox="1"/>
          <p:nvPr/>
        </p:nvSpPr>
        <p:spPr>
          <a:xfrm>
            <a:off x="7365079" y="1810256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6E8174B-95BB-858E-338C-B12121309ACB}"/>
              </a:ext>
            </a:extLst>
          </p:cNvPr>
          <p:cNvSpPr txBox="1"/>
          <p:nvPr/>
        </p:nvSpPr>
        <p:spPr>
          <a:xfrm>
            <a:off x="2774890" y="1055132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0BEF1DA-027E-DD7E-EFD3-BB5FDE0AAF2A}"/>
              </a:ext>
            </a:extLst>
          </p:cNvPr>
          <p:cNvSpPr txBox="1"/>
          <p:nvPr/>
        </p:nvSpPr>
        <p:spPr>
          <a:xfrm>
            <a:off x="5624301" y="1055132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F9AA164-838A-82EC-7454-19FFB1668AC7}"/>
              </a:ext>
            </a:extLst>
          </p:cNvPr>
          <p:cNvSpPr txBox="1"/>
          <p:nvPr/>
        </p:nvSpPr>
        <p:spPr>
          <a:xfrm>
            <a:off x="5939350" y="1810256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CC</a:t>
            </a:r>
            <a:endParaRPr lang="zh-CN" altLang="en-US" dirty="0">
              <a:solidFill>
                <a:srgbClr val="FFFF0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51" name="表格 50">
            <a:extLst>
              <a:ext uri="{FF2B5EF4-FFF2-40B4-BE49-F238E27FC236}">
                <a16:creationId xmlns:a16="http://schemas.microsoft.com/office/drawing/2014/main" id="{0842B760-D548-A384-3A2F-763E5B797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158135"/>
              </p:ext>
            </p:extLst>
          </p:nvPr>
        </p:nvGraphicFramePr>
        <p:xfrm>
          <a:off x="5897093" y="2146662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3825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FF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FF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23675"/>
                  </a:ext>
                </a:extLst>
              </a:tr>
            </a:tbl>
          </a:graphicData>
        </a:graphic>
      </p:graphicFrame>
      <p:cxnSp>
        <p:nvCxnSpPr>
          <p:cNvPr id="52" name="连接符: 曲线 51">
            <a:extLst>
              <a:ext uri="{FF2B5EF4-FFF2-40B4-BE49-F238E27FC236}">
                <a16:creationId xmlns:a16="http://schemas.microsoft.com/office/drawing/2014/main" id="{577037A1-EEE9-7CF2-C46F-1B119CAED5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1401886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519DC5BE-7F40-6753-E711-FBB4DBB99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13967"/>
              </p:ext>
            </p:extLst>
          </p:nvPr>
        </p:nvGraphicFramePr>
        <p:xfrm>
          <a:off x="4464533" y="2150848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4166361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3209653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2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00450"/>
                  </a:ext>
                </a:extLst>
              </a:tr>
            </a:tbl>
          </a:graphicData>
        </a:graphic>
      </p:graphicFrame>
      <p:sp>
        <p:nvSpPr>
          <p:cNvPr id="54" name="文本框 53">
            <a:extLst>
              <a:ext uri="{FF2B5EF4-FFF2-40B4-BE49-F238E27FC236}">
                <a16:creationId xmlns:a16="http://schemas.microsoft.com/office/drawing/2014/main" id="{DBD7CC84-FA9C-D870-0B00-4F36236F3A02}"/>
              </a:ext>
            </a:extLst>
          </p:cNvPr>
          <p:cNvSpPr txBox="1"/>
          <p:nvPr/>
        </p:nvSpPr>
        <p:spPr>
          <a:xfrm>
            <a:off x="4513496" y="1824264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FBA8F6C-23FA-19C8-3E51-F6224019FF44}"/>
              </a:ext>
            </a:extLst>
          </p:cNvPr>
          <p:cNvSpPr txBox="1"/>
          <p:nvPr/>
        </p:nvSpPr>
        <p:spPr>
          <a:xfrm>
            <a:off x="4952039" y="1820078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256870D-71CB-A9AE-A9AD-2CB73FD32B2E}"/>
              </a:ext>
            </a:extLst>
          </p:cNvPr>
          <p:cNvSpPr txBox="1"/>
          <p:nvPr/>
        </p:nvSpPr>
        <p:spPr>
          <a:xfrm>
            <a:off x="5423895" y="1829481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58684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611D-515F-4BF0-994A-A2093524F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0B930E2-130F-AFC6-A4AE-10A5AEE73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4" y="299150"/>
            <a:ext cx="7704000" cy="572700"/>
          </a:xfrm>
        </p:spPr>
        <p:txBody>
          <a:bodyPr/>
          <a:lstStyle/>
          <a:p>
            <a:pPr>
              <a:buSzPts val="3600"/>
            </a:pP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0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559F9D0-2BDD-5047-9F95-84E9F9EC76F6}"/>
              </a:ext>
            </a:extLst>
          </p:cNvPr>
          <p:cNvSpPr txBox="1"/>
          <p:nvPr/>
        </p:nvSpPr>
        <p:spPr>
          <a:xfrm>
            <a:off x="474134" y="766311"/>
            <a:ext cx="12112977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template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class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_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InputIter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AbstractVectorIterator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insert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AbstractVectorIterator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_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InputIter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_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InputIter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constexpr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(!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OPTIMIZE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throw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runtime_error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r>
              <a:rPr lang="en-US" altLang="zh-CN" sz="700" b="0" dirty="0">
                <a:solidFill>
                  <a:srgbClr val="F9C859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"invalid input of first and last"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throw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out_of_range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r>
              <a:rPr lang="en-US" altLang="zh-CN" sz="700" b="0" dirty="0">
                <a:solidFill>
                  <a:srgbClr val="F9C859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"iterator pos exceeds end"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(!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volume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distance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begin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halfVolume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.5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expandTimes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/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halfVolume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expand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expandTimes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halfVolume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begin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distance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constexpr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is_trivially_copyable_v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memmove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*&gt;((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).</a:t>
            </a:r>
            <a:r>
              <a:rPr lang="en-US" altLang="zh-CN" sz="7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-&gt;()),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</a:t>
            </a:r>
            <a:r>
              <a:rPr lang="en-US" altLang="zh-CN" sz="70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.operator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-&gt;()),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sizeof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));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copy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r>
              <a:rPr lang="en-US" altLang="zh-CN" sz="700" b="0" dirty="0">
                <a:solidFill>
                  <a:srgbClr val="636D83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       // std::copy may boil down to </a:t>
            </a:r>
            <a:r>
              <a:rPr lang="en-US" altLang="zh-CN" sz="700" b="0" dirty="0" err="1">
                <a:solidFill>
                  <a:srgbClr val="636D83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memmove</a:t>
            </a:r>
            <a:r>
              <a:rPr lang="en-US" altLang="zh-CN" sz="700" b="0" dirty="0">
                <a:solidFill>
                  <a:srgbClr val="636D83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 which is good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else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toMoveConstruct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?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toMoveAssign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?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toConstruct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?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toAssign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toMoveConstruct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toMoveConstruct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++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construct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((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).</a:t>
            </a:r>
            <a:r>
              <a:rPr lang="en-US" altLang="zh-CN" sz="7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move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(*(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)));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toMoveAssign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move_backward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toMoveAssign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());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toConstruct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++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construct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((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toConstruct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).</a:t>
            </a:r>
            <a:r>
              <a:rPr lang="en-US" altLang="zh-CN" sz="7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*(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));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toAssign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copy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toAssign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7176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DA002-17AD-8751-C0FA-02C75126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D10AD-8651-818D-309D-66588AF4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3600" dirty="0" err="1">
                <a:latin typeface="幼圆" panose="02010509060101010101" pitchFamily="49" charset="-122"/>
                <a:ea typeface="幼圆" panose="02010509060101010101" pitchFamily="49" charset="-122"/>
              </a:rPr>
              <a:t>StringVector</a:t>
            </a:r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实现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30E2F37-1217-6993-D71E-6618642D0A6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DLC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E7259AF0-3DF6-667B-7DBB-DF1B7AED22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7AA8955-7A9D-3B3B-62D9-56A9A538F73F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060412F5-6346-A126-78AF-8FF7D6DD7B8B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CDFFF467-1AFB-C9D6-2726-66511F257A4B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DB21D1FF-667B-99FF-ABC2-6FF6CD5600FA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38B005BD-92A6-63F2-0C67-DCB6C737100A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003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83125-57F0-1522-6ECC-C360C2F5A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44A1709-B04D-BEAB-CCEB-6B39C0945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字符串应该实现什么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FC6151-7443-D202-A4BF-2E2348AA0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3458" y="2443349"/>
            <a:ext cx="5935787" cy="7705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38120C3-3AD2-7511-5F97-5A78CD180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75021" y="3320850"/>
            <a:ext cx="6507350" cy="12913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0D68494-2A65-799A-C3A7-02EBA6260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7268" y="1320288"/>
            <a:ext cx="4809597" cy="1016112"/>
          </a:xfrm>
          <a:prstGeom prst="rect">
            <a:avLst/>
          </a:prstGeom>
        </p:spPr>
      </p:pic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1C8E65EC-04B4-C90C-85D0-1E979A320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64568"/>
              </p:ext>
            </p:extLst>
          </p:nvPr>
        </p:nvGraphicFramePr>
        <p:xfrm>
          <a:off x="719997" y="342900"/>
          <a:ext cx="6452508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30BD0352-4573-4894-1249-4F9D7C7AE477}"/>
              </a:ext>
            </a:extLst>
          </p:cNvPr>
          <p:cNvGrpSpPr/>
          <p:nvPr/>
        </p:nvGrpSpPr>
        <p:grpSpPr>
          <a:xfrm>
            <a:off x="11742669" y="1440991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77C6933-107E-8850-1D03-2631E0D0D84E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E4D21B3-7ABC-1481-509E-08C83B4B51D6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未定义行为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Undefined Behavior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1F3286B-B7CB-24F7-FFE9-546B87FD3779}"/>
              </a:ext>
            </a:extLst>
          </p:cNvPr>
          <p:cNvGrpSpPr/>
          <p:nvPr/>
        </p:nvGrpSpPr>
        <p:grpSpPr>
          <a:xfrm>
            <a:off x="11742669" y="3320850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1DAD9EF-58E0-1322-FB0A-A06A9127B7DC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85F369D-493C-3BA0-E396-8C0541A148E1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内存泄漏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Memory Leak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2DFB723D-8407-97FB-3B54-AB1687EF05B7}"/>
              </a:ext>
            </a:extLst>
          </p:cNvPr>
          <p:cNvCxnSpPr>
            <a:cxnSpLocks/>
            <a:endCxn id="6" idx="1"/>
          </p:cNvCxnSpPr>
          <p:nvPr/>
        </p:nvCxnSpPr>
        <p:spPr>
          <a:xfrm rot="10800000" flipV="1">
            <a:off x="11742669" y="1071033"/>
            <a:ext cx="1063164" cy="594784"/>
          </a:xfrm>
          <a:prstGeom prst="curvedConnector3">
            <a:avLst>
              <a:gd name="adj1" fmla="val 1215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3612EAE1-4B53-42D6-C9FC-18087087099E}"/>
              </a:ext>
            </a:extLst>
          </p:cNvPr>
          <p:cNvCxnSpPr>
            <a:cxnSpLocks/>
            <a:endCxn id="7" idx="1"/>
          </p:cNvCxnSpPr>
          <p:nvPr/>
        </p:nvCxnSpPr>
        <p:spPr>
          <a:xfrm rot="10800000">
            <a:off x="11742669" y="1665817"/>
            <a:ext cx="1346798" cy="840316"/>
          </a:xfrm>
          <a:prstGeom prst="curvedConnector3">
            <a:avLst>
              <a:gd name="adj1" fmla="val 1169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3FEC700D-7530-C653-AA45-0E5E34C30CD0}"/>
              </a:ext>
            </a:extLst>
          </p:cNvPr>
          <p:cNvCxnSpPr>
            <a:cxnSpLocks/>
            <a:endCxn id="6" idx="2"/>
          </p:cNvCxnSpPr>
          <p:nvPr/>
        </p:nvCxnSpPr>
        <p:spPr>
          <a:xfrm rot="16200000" flipV="1">
            <a:off x="12110707" y="2259740"/>
            <a:ext cx="822924" cy="847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715DF83F-6F72-7A97-E967-F8587CC2825E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>
            <a:off x="11742669" y="3545677"/>
            <a:ext cx="1063164" cy="332057"/>
          </a:xfrm>
          <a:prstGeom prst="curvedConnector3">
            <a:avLst>
              <a:gd name="adj1" fmla="val 1215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05A1B5AD-9425-90F4-FC4A-A71ACFFE6783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957295" y="2592225"/>
            <a:ext cx="2392617" cy="8218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A4CE935C-9E7B-9954-C7FC-FF98D1BFD93D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11147526" y="2950532"/>
            <a:ext cx="633143" cy="5571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81D65FD-33A3-411E-23C6-FC0B5A724436}"/>
              </a:ext>
            </a:extLst>
          </p:cNvPr>
          <p:cNvGrpSpPr/>
          <p:nvPr/>
        </p:nvGrpSpPr>
        <p:grpSpPr>
          <a:xfrm>
            <a:off x="6356484" y="2532853"/>
            <a:ext cx="1262224" cy="384978"/>
            <a:chOff x="3352476" y="815158"/>
            <a:chExt cx="1262224" cy="38497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15D8E69-641B-7CF7-3188-94FB86FCFD4B}"/>
                </a:ext>
              </a:extLst>
            </p:cNvPr>
            <p:cNvSpPr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8B2D32C-8953-0806-080C-E50E64F74EC2}"/>
                </a:ext>
              </a:extLst>
            </p:cNvPr>
            <p:cNvSpPr txBox="1"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取子串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7C09D26-AF88-BC2D-0306-758330F13928}"/>
              </a:ext>
            </a:extLst>
          </p:cNvPr>
          <p:cNvGrpSpPr/>
          <p:nvPr/>
        </p:nvGrpSpPr>
        <p:grpSpPr>
          <a:xfrm>
            <a:off x="6356484" y="3160698"/>
            <a:ext cx="1262224" cy="384978"/>
            <a:chOff x="3352476" y="815158"/>
            <a:chExt cx="1262224" cy="38497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36DBC41-0BA4-7A2F-5C80-21B2C4E9B5FC}"/>
                </a:ext>
              </a:extLst>
            </p:cNvPr>
            <p:cNvSpPr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7DBB022-59EC-C2A2-BC53-E6FF42388CA5}"/>
                </a:ext>
              </a:extLst>
            </p:cNvPr>
            <p:cNvSpPr txBox="1"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获取</a:t>
              </a:r>
              <a:r>
                <a:rPr lang="en-US" altLang="zh-CN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</a:t>
              </a:r>
              <a:r>
                <a:rPr lang="zh-CN" altLang="en-US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字符串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D50E463-D46D-F7A2-B259-7055041F6720}"/>
              </a:ext>
            </a:extLst>
          </p:cNvPr>
          <p:cNvGrpSpPr/>
          <p:nvPr/>
        </p:nvGrpSpPr>
        <p:grpSpPr>
          <a:xfrm>
            <a:off x="6356484" y="3788543"/>
            <a:ext cx="1262224" cy="384978"/>
            <a:chOff x="3352476" y="815158"/>
            <a:chExt cx="1262224" cy="3849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83ED521-400E-BB0F-652B-A30BEF27C4F2}"/>
                </a:ext>
              </a:extLst>
            </p:cNvPr>
            <p:cNvSpPr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0428027-643C-D4D8-57EA-535BDEA5D65E}"/>
                </a:ext>
              </a:extLst>
            </p:cNvPr>
            <p:cNvSpPr txBox="1"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转换函数至</a:t>
              </a:r>
              <a:r>
                <a:rPr lang="en-US" altLang="zh-CN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std::string</a:t>
              </a:r>
              <a:endParaRPr lang="zh-CN" altLang="en-US" sz="1000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430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A688867A-2FF1-1D08-6F39-14B10F3E5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A0119157-7247-EE0D-53AC-4832A21BD70A}"/>
              </a:ext>
            </a:extLst>
          </p:cNvPr>
          <p:cNvSpPr txBox="1">
            <a:spLocks/>
          </p:cNvSpPr>
          <p:nvPr/>
        </p:nvSpPr>
        <p:spPr>
          <a:xfrm>
            <a:off x="471506" y="894642"/>
            <a:ext cx="8200987" cy="3540767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None/>
            </a:pP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StringVector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cbegin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cend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139700" indent="0">
              <a:buNone/>
            </a:pPr>
            <a:endParaRPr lang="en-US" altLang="zh-CN" dirty="0">
              <a:solidFill>
                <a:srgbClr val="7A82DA"/>
              </a:solidFill>
              <a:latin typeface="Consolas" panose="020B0609020204030204" pitchFamily="49" charset="0"/>
            </a:endParaRPr>
          </a:p>
          <a:p>
            <a:pPr marL="139700" indent="0">
              <a:buNone/>
            </a:pP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D882942C-4088-7723-0B50-1B1E824681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直接插入字符串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F5531F6-4DFC-980A-ADE2-0A2EF7317B97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2FDDC738-228B-AB57-4065-918363549706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21419BB1-B679-4A52-9123-F4553C161F37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8B3A9B07-0876-8A56-EED6-0C80E6EDAE91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49ACB703-16BD-859A-2297-02DCE1974896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7C09F22-1503-98B2-2EC7-D5F11865A547}"/>
              </a:ext>
            </a:extLst>
          </p:cNvPr>
          <p:cNvSpPr txBox="1"/>
          <p:nvPr/>
        </p:nvSpPr>
        <p:spPr>
          <a:xfrm>
            <a:off x="4131227" y="2035549"/>
            <a:ext cx="121129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template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class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_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InputIter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AbstractVectorIterator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insert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AbstractVectorIterator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_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InputIter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_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InputIter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constexpr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(!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OPTIMIZE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throw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runtime_error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r>
              <a:rPr lang="en-US" altLang="zh-CN" sz="400" b="0" dirty="0">
                <a:solidFill>
                  <a:srgbClr val="F9C859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"invalid input of first and last"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throw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out_of_range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r>
              <a:rPr lang="en-US" altLang="zh-CN" sz="400" b="0" dirty="0">
                <a:solidFill>
                  <a:srgbClr val="F9C859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"iterator pos exceeds end"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(!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volume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distance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begin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halfVolume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.5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expandTimes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/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halfVolume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expand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expandTimes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halfVolume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begin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distance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constexpr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is_trivially_copyable_v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memmove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*&gt;((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).</a:t>
            </a:r>
            <a:r>
              <a:rPr lang="en-US" altLang="zh-CN" sz="4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-&gt;()),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</a:t>
            </a:r>
            <a:r>
              <a:rPr lang="en-US" altLang="zh-CN" sz="40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.operator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-&gt;()),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sizeof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));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copy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r>
              <a:rPr lang="en-US" altLang="zh-CN" sz="400" b="0" dirty="0">
                <a:solidFill>
                  <a:srgbClr val="636D83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       // std::copy may boil down to </a:t>
            </a:r>
            <a:r>
              <a:rPr lang="en-US" altLang="zh-CN" sz="400" b="0" dirty="0" err="1">
                <a:solidFill>
                  <a:srgbClr val="636D83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memmove</a:t>
            </a:r>
            <a:r>
              <a:rPr lang="en-US" altLang="zh-CN" sz="400" b="0" dirty="0">
                <a:solidFill>
                  <a:srgbClr val="636D83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 which is good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else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toMoveConstruct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?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toMoveAssign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?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toConstruct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?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toAssign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toMoveConstruct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toMoveConstruct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++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construct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((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).</a:t>
            </a:r>
            <a:r>
              <a:rPr lang="en-US" altLang="zh-CN" sz="4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move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(*(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)));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toMoveAssign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move_backward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toMoveAssign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());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toConstruct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++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construct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((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toConstruct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).</a:t>
            </a:r>
            <a:r>
              <a:rPr lang="en-US" altLang="zh-CN" sz="4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*(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));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toAssign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copy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toAssign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278B80C7-8E99-4416-83AD-C528C8F8FA1F}"/>
              </a:ext>
            </a:extLst>
          </p:cNvPr>
          <p:cNvSpPr/>
          <p:nvPr/>
        </p:nvSpPr>
        <p:spPr>
          <a:xfrm>
            <a:off x="1388064" y="974307"/>
            <a:ext cx="5935436" cy="1395957"/>
          </a:xfrm>
          <a:prstGeom prst="arc">
            <a:avLst>
              <a:gd name="adj1" fmla="val 5409003"/>
              <a:gd name="adj2" fmla="val 10768669"/>
            </a:avLst>
          </a:prstGeom>
          <a:ln>
            <a:head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27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600D4D7F-97AC-28A7-CA8B-80A5B96F5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6D4F9AB0-05E7-1FE5-7A1F-AA059D139CBB}"/>
              </a:ext>
            </a:extLst>
          </p:cNvPr>
          <p:cNvSpPr txBox="1">
            <a:spLocks/>
          </p:cNvSpPr>
          <p:nvPr/>
        </p:nvSpPr>
        <p:spPr>
          <a:xfrm>
            <a:off x="559293" y="894642"/>
            <a:ext cx="5033344" cy="3540767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None/>
            </a:pP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operator&lt;&lt;(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StringVector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sVec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sVec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string_view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139700" indent="0">
              <a:buNone/>
            </a:pPr>
            <a:r>
              <a:rPr lang="en-US" altLang="zh-CN" dirty="0">
                <a:solidFill>
                  <a:srgbClr val="7A82DA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&amp;*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sVec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cbegin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139700" indent="0">
              <a:buNone/>
            </a:pPr>
            <a:r>
              <a:rPr lang="en-US" altLang="zh-CN" dirty="0">
                <a:solidFill>
                  <a:srgbClr val="7A82DA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sVec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size</a:t>
            </a:r>
            <a:endParaRPr lang="en-US" altLang="zh-CN" b="0" dirty="0">
              <a:solidFill>
                <a:srgbClr val="CE9887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dirty="0">
                <a:solidFill>
                  <a:srgbClr val="CE9887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11DF4AC0-8FCC-B6F1-F222-BCA427C9C8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重载</a:t>
            </a:r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std::</a:t>
            </a:r>
            <a:r>
              <a:rPr lang="en-US" altLang="zh-CN" sz="2800" dirty="0" err="1">
                <a:latin typeface="幼圆" panose="02010509060101010101" pitchFamily="49" charset="-122"/>
                <a:ea typeface="幼圆" panose="02010509060101010101" pitchFamily="49" charset="-122"/>
              </a:rPr>
              <a:t>ostream</a:t>
            </a:r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&lt;&lt;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2A50F1C-BCAE-ECE2-1522-3C38588EFEA3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2BCA81E4-5523-8CC7-58F5-C09202F1CAE2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42A997A8-86CC-8157-452C-96DC584CE2AB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10CC59B9-CC8F-52E4-FE93-D2F1DEF6299A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AA694A34-FC64-DBA6-C255-87B7F2992F48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8" name="Google Shape;381;p31">
            <a:extLst>
              <a:ext uri="{FF2B5EF4-FFF2-40B4-BE49-F238E27FC236}">
                <a16:creationId xmlns:a16="http://schemas.microsoft.com/office/drawing/2014/main" id="{AADF2A3D-93CA-D0DE-6557-BE4FCD711E24}"/>
              </a:ext>
            </a:extLst>
          </p:cNvPr>
          <p:cNvSpPr txBox="1"/>
          <p:nvPr/>
        </p:nvSpPr>
        <p:spPr>
          <a:xfrm>
            <a:off x="6066911" y="890865"/>
            <a:ext cx="2517796" cy="2687665"/>
          </a:xfrm>
          <a:prstGeom prst="rect">
            <a:avLst/>
          </a:prstGeom>
          <a:solidFill>
            <a:schemeClr val="bg1"/>
          </a:solidFill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重载后</a:t>
            </a:r>
            <a:endParaRPr lang="en-US" altLang="zh-CN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方可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Consolas" panose="020B0609020204030204" pitchFamily="49" charset="0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Consolas" panose="020B0609020204030204" pitchFamily="49" charset="0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r>
              <a:rPr lang="en-US" altLang="zh-CN" sz="1200" dirty="0" err="1">
                <a:solidFill>
                  <a:srgbClr val="FF6480"/>
                </a:solidFill>
                <a:latin typeface="Consolas" panose="020B0609020204030204" pitchFamily="49" charset="0"/>
              </a:rPr>
              <a:t>StringVector</a:t>
            </a:r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sv1 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=</a:t>
            </a:r>
            <a:endParaRPr lang="en-US" altLang="zh-CN" sz="12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F9C859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 err="1">
                <a:solidFill>
                  <a:srgbClr val="F9C859"/>
                </a:solidFill>
                <a:latin typeface="Consolas" panose="020B0609020204030204" pitchFamily="49" charset="0"/>
              </a:rPr>
              <a:t>Hellooooooooo</a:t>
            </a:r>
            <a:r>
              <a:rPr lang="en-US" altLang="zh-CN" sz="1200" dirty="0">
                <a:solidFill>
                  <a:srgbClr val="F9C859"/>
                </a:solidFill>
                <a:latin typeface="Consolas" panose="020B0609020204030204" pitchFamily="49" charset="0"/>
              </a:rPr>
              <a:t>"_</a:t>
            </a:r>
            <a:r>
              <a:rPr lang="en-US" altLang="zh-CN" sz="1200" dirty="0" err="1">
                <a:solidFill>
                  <a:srgbClr val="F9C859"/>
                </a:solidFill>
                <a:latin typeface="Consolas" panose="020B0609020204030204" pitchFamily="49" charset="0"/>
              </a:rPr>
              <a:t>sv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;</a:t>
            </a:r>
            <a:endParaRPr lang="en-US" altLang="zh-CN" sz="12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FFA7CC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1200" dirty="0" err="1">
                <a:solidFill>
                  <a:srgbClr val="ABB2BF"/>
                </a:solidFill>
                <a:latin typeface="Consolas" panose="020B0609020204030204" pitchFamily="49" charset="0"/>
              </a:rPr>
              <a:t>cout</a:t>
            </a:r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&lt;&lt;</a:t>
            </a:r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sv1 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&lt;&lt;</a:t>
            </a:r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F9C859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>
                <a:solidFill>
                  <a:srgbClr val="FF936A"/>
                </a:solidFill>
                <a:latin typeface="Consolas" panose="020B0609020204030204" pitchFamily="49" charset="0"/>
              </a:rPr>
              <a:t>\r\n</a:t>
            </a:r>
            <a:r>
              <a:rPr lang="en-US" altLang="zh-CN" sz="1200" dirty="0">
                <a:solidFill>
                  <a:srgbClr val="F9C859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;</a:t>
            </a:r>
            <a:endParaRPr lang="en-US" altLang="zh-CN" sz="12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endParaRPr lang="en-US" altLang="zh-CN" sz="1200" dirty="0">
              <a:solidFill>
                <a:srgbClr val="ABB2BF"/>
              </a:solidFill>
              <a:latin typeface="WenQuanYi Zen Hei Mono" panose="02000603000000000000" pitchFamily="2" charset="-122"/>
              <a:ea typeface="WenQuanYi Zen Hei Mono" panose="02000603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EFF862-E778-4AFE-232C-F4C794C66132}"/>
              </a:ext>
            </a:extLst>
          </p:cNvPr>
          <p:cNvSpPr txBox="1"/>
          <p:nvPr/>
        </p:nvSpPr>
        <p:spPr>
          <a:xfrm>
            <a:off x="3241221" y="2571750"/>
            <a:ext cx="2061583" cy="46166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C++20</a:t>
            </a:r>
            <a:r>
              <a:rPr lang="zh-CN" altLang="en-US" sz="12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</a:t>
            </a:r>
            <a:endParaRPr lang="en-US" altLang="zh-CN" sz="12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2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可以直接</a:t>
            </a:r>
            <a:r>
              <a:rPr lang="en-US" altLang="zh-CN" sz="1200" dirty="0" err="1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cbegin</a:t>
            </a:r>
            <a:r>
              <a:rPr lang="zh-CN" altLang="en-US" sz="12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</a:t>
            </a:r>
            <a:r>
              <a:rPr lang="en-US" altLang="zh-CN" sz="1200" dirty="0" err="1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cend</a:t>
            </a:r>
            <a:endParaRPr lang="zh-CN" altLang="en-US" sz="12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64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25BE281E-2CDC-E5C4-CC0A-CB90E1EF6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52D6F5C0-E111-3B95-7992-56EDA4E41F1F}"/>
              </a:ext>
            </a:extLst>
          </p:cNvPr>
          <p:cNvSpPr txBox="1">
            <a:spLocks/>
          </p:cNvSpPr>
          <p:nvPr/>
        </p:nvSpPr>
        <p:spPr>
          <a:xfrm>
            <a:off x="559292" y="1109940"/>
            <a:ext cx="8074440" cy="1204635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None/>
            </a:pP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StringVector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CAllocAllocator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zh-CN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b="0" dirty="0" err="1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sv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StringVector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CAllocAllocator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&gt;&gt;(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9FA18120-8F70-E922-D98A-4E44951727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en-US" altLang="zh-CN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C++</a:t>
            </a: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自定义字面量运算符重载</a:t>
            </a:r>
            <a:endParaRPr sz="2400" b="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9D72D67-58FF-8A30-9A0C-4B95871CFDD2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25C62AB3-0C2F-455A-7E67-844F0870B3E2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69D06131-797A-DC77-914E-4E0E254542D5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DB9AFB18-B2FB-A421-49A5-A589FF12BCAC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9061E70D-928C-243E-38A0-627233E948AE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8" name="Google Shape;381;p31">
            <a:extLst>
              <a:ext uri="{FF2B5EF4-FFF2-40B4-BE49-F238E27FC236}">
                <a16:creationId xmlns:a16="http://schemas.microsoft.com/office/drawing/2014/main" id="{AE0E3E48-4C8E-42C9-223D-A1E133242DDD}"/>
              </a:ext>
            </a:extLst>
          </p:cNvPr>
          <p:cNvSpPr txBox="1"/>
          <p:nvPr/>
        </p:nvSpPr>
        <p:spPr>
          <a:xfrm>
            <a:off x="559293" y="3069157"/>
            <a:ext cx="3832863" cy="1286489"/>
          </a:xfrm>
          <a:prstGeom prst="rect">
            <a:avLst/>
          </a:prstGeom>
          <a:solidFill>
            <a:schemeClr val="bg1"/>
          </a:solidFill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重载后</a:t>
            </a:r>
            <a:endParaRPr lang="en-US" altLang="zh-CN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方可</a:t>
            </a:r>
            <a:endParaRPr lang="en-US" sz="1200" dirty="0">
              <a:solidFill>
                <a:schemeClr val="dk1"/>
              </a:solidFill>
              <a:latin typeface="Consolas" panose="020B0609020204030204" pitchFamily="49" charset="0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r>
              <a:rPr lang="en-US" altLang="zh-CN" sz="1200" dirty="0" err="1">
                <a:solidFill>
                  <a:srgbClr val="FF6480"/>
                </a:solidFill>
                <a:latin typeface="Consolas" panose="020B0609020204030204" pitchFamily="49" charset="0"/>
              </a:rPr>
              <a:t>StringVector</a:t>
            </a:r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sv1 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F9C859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 err="1">
                <a:solidFill>
                  <a:srgbClr val="F9C859"/>
                </a:solidFill>
                <a:latin typeface="Consolas" panose="020B0609020204030204" pitchFamily="49" charset="0"/>
              </a:rPr>
              <a:t>Hellooooooooo</a:t>
            </a:r>
            <a:r>
              <a:rPr lang="en-US" altLang="zh-CN" sz="1200" dirty="0">
                <a:solidFill>
                  <a:srgbClr val="F9C859"/>
                </a:solidFill>
                <a:latin typeface="Consolas" panose="020B0609020204030204" pitchFamily="49" charset="0"/>
              </a:rPr>
              <a:t>"_</a:t>
            </a:r>
            <a:r>
              <a:rPr lang="en-US" altLang="zh-CN" sz="1200" dirty="0" err="1">
                <a:solidFill>
                  <a:srgbClr val="F9C859"/>
                </a:solidFill>
                <a:latin typeface="Consolas" panose="020B0609020204030204" pitchFamily="49" charset="0"/>
              </a:rPr>
              <a:t>sv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</a:rPr>
              <a:t>注意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</a:endParaRPr>
          </a:p>
          <a:p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</a:rPr>
              <a:t>不能是模板类，因为构造是强制定义分配者的。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6885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B69259F7-4B09-718B-FB41-80AEBEDA2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65F5B65D-5E8E-70C4-855E-1573B44900EB}"/>
              </a:ext>
            </a:extLst>
          </p:cNvPr>
          <p:cNvSpPr txBox="1">
            <a:spLocks/>
          </p:cNvSpPr>
          <p:nvPr/>
        </p:nvSpPr>
        <p:spPr>
          <a:xfrm>
            <a:off x="559292" y="1109940"/>
            <a:ext cx="8074440" cy="3584524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None/>
            </a:pP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StringVector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string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):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char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()) </a:t>
            </a:r>
            <a:r>
              <a:rPr lang="en-US" altLang="zh-CN" sz="1200" dirty="0">
                <a:solidFill>
                  <a:srgbClr val="7A82DA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{}</a:t>
            </a:r>
          </a:p>
          <a:p>
            <a:pPr marL="139700" indent="0">
              <a:buNone/>
            </a:pPr>
            <a:endParaRPr lang="en-US" altLang="zh-CN" sz="1200" b="0" dirty="0">
              <a:solidFill>
                <a:srgbClr val="10B1FE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string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string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this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this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</a:p>
          <a:p>
            <a:pPr marL="139700" indent="0">
              <a:buNone/>
            </a:pPr>
            <a:endParaRPr lang="en-US" altLang="zh-CN" sz="1200" dirty="0">
              <a:solidFill>
                <a:srgbClr val="7A82DA"/>
              </a:solidFill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endParaRPr lang="en-US" altLang="zh-CN" sz="1200" dirty="0">
              <a:solidFill>
                <a:srgbClr val="7A82DA"/>
              </a:solidFill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StringVector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char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cStr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):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char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cStr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strlen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cStr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)) {}</a:t>
            </a:r>
          </a:p>
          <a:p>
            <a:pPr marL="139700" indent="0">
              <a:buNone/>
            </a:pPr>
            <a:endParaRPr lang="en-US" altLang="zh-CN" sz="1200" b="0" dirty="0">
              <a:solidFill>
                <a:srgbClr val="7A82DA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unique_ptr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char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[]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c_str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unique_ptr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char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[]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arr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make_unique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char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[]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&gt;(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this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memcpy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arr</a:t>
            </a:r>
            <a:r>
              <a:rPr lang="en-US" altLang="zh-CN" sz="12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get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()),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this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cbegin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().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this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arr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[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this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]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9C859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'</a:t>
            </a:r>
            <a:r>
              <a:rPr lang="en-US" altLang="zh-CN" sz="1200" b="0" dirty="0">
                <a:solidFill>
                  <a:srgbClr val="FF936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\0</a:t>
            </a:r>
            <a:r>
              <a:rPr lang="en-US" altLang="zh-CN" sz="1200" b="0" dirty="0">
                <a:solidFill>
                  <a:srgbClr val="F9C859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'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arr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095B3E6A-A6B7-17D0-6660-CA3F74D0D2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与</a:t>
            </a:r>
            <a:r>
              <a:rPr lang="en-US" altLang="zh-CN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std::string</a:t>
            </a: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、</a:t>
            </a:r>
            <a:r>
              <a:rPr lang="en-US" altLang="zh-CN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C</a:t>
            </a: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字符串的转换</a:t>
            </a:r>
            <a:endParaRPr sz="2400" b="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3F12487-3ED6-2E74-F5C8-09EEDB0D300A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709270D0-AD36-F5B7-D206-CFD9F4EF8A8F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DB775002-0963-F36C-D949-AC8358C3B91C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512B8A8B-2D2F-87EA-58DA-FB26846AC02D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3A3B9BEF-8F3A-F2C8-F49B-5D44933822EE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907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8300E-5AF4-04E3-C767-E18D9528C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ty Urban Streets Roads Abstract Map Stock Illustration - Download ...">
            <a:extLst>
              <a:ext uri="{FF2B5EF4-FFF2-40B4-BE49-F238E27FC236}">
                <a16:creationId xmlns:a16="http://schemas.microsoft.com/office/drawing/2014/main" id="{55E16349-084F-444A-7AFA-5D2BE9AB5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73" y="841164"/>
            <a:ext cx="3332480" cy="33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B0108986-CBB4-F565-0179-F61264F0EF1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42827" y="2479042"/>
            <a:ext cx="3048000" cy="1595118"/>
          </a:xfrm>
          <a:prstGeom prst="bentConnector3">
            <a:avLst/>
          </a:prstGeom>
          <a:ln w="9525">
            <a:solidFill>
              <a:schemeClr val="bg1">
                <a:lumMod val="2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745E4A0-7563-3349-2848-630476EBAA79}"/>
              </a:ext>
            </a:extLst>
          </p:cNvPr>
          <p:cNvSpPr txBox="1"/>
          <p:nvPr/>
        </p:nvSpPr>
        <p:spPr>
          <a:xfrm>
            <a:off x="5144346" y="1916855"/>
            <a:ext cx="1419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平方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个座位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4492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351A8-964B-A990-8B06-6B53453A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ty Urban Streets Roads Abstract Map Stock Illustration - Download ...">
            <a:extLst>
              <a:ext uri="{FF2B5EF4-FFF2-40B4-BE49-F238E27FC236}">
                <a16:creationId xmlns:a16="http://schemas.microsoft.com/office/drawing/2014/main" id="{E225B860-23C2-A939-C6F0-0AA6EB0A8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73" y="841164"/>
            <a:ext cx="3332480" cy="33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EAE84DA0-DB8F-BE0D-65CF-0CACD602FA53}"/>
              </a:ext>
            </a:extLst>
          </p:cNvPr>
          <p:cNvCxnSpPr>
            <a:cxnSpLocks/>
          </p:cNvCxnSpPr>
          <p:nvPr/>
        </p:nvCxnSpPr>
        <p:spPr>
          <a:xfrm rot="10800000">
            <a:off x="1009227" y="1882988"/>
            <a:ext cx="5181600" cy="596055"/>
          </a:xfrm>
          <a:prstGeom prst="bentConnector3">
            <a:avLst/>
          </a:prstGeom>
          <a:ln w="9525">
            <a:solidFill>
              <a:schemeClr val="bg1">
                <a:lumMod val="2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217EACB-2A4D-F628-8860-150D6A901E39}"/>
              </a:ext>
            </a:extLst>
          </p:cNvPr>
          <p:cNvSpPr txBox="1"/>
          <p:nvPr/>
        </p:nvSpPr>
        <p:spPr>
          <a:xfrm>
            <a:off x="5144346" y="1916855"/>
            <a:ext cx="1419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13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平方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个座位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1270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87BD9-9EAE-810A-E969-41A0F36EF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ty Urban Streets Roads Abstract Map Stock Illustration - Download ...">
            <a:extLst>
              <a:ext uri="{FF2B5EF4-FFF2-40B4-BE49-F238E27FC236}">
                <a16:creationId xmlns:a16="http://schemas.microsoft.com/office/drawing/2014/main" id="{090B4280-F1B6-B9C4-9A27-830FEBB5B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73" y="841164"/>
            <a:ext cx="3332480" cy="33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E6056397-3342-CDAC-EBF5-156C189EF8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47521" y="2479043"/>
            <a:ext cx="4443307" cy="1364823"/>
          </a:xfrm>
          <a:prstGeom prst="bentConnector3">
            <a:avLst/>
          </a:prstGeom>
          <a:ln w="9525">
            <a:solidFill>
              <a:schemeClr val="bg1">
                <a:lumMod val="2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BEFF41C-7DE2-7962-CE0C-AFABC98FEE5D}"/>
              </a:ext>
            </a:extLst>
          </p:cNvPr>
          <p:cNvSpPr txBox="1"/>
          <p:nvPr/>
        </p:nvSpPr>
        <p:spPr>
          <a:xfrm>
            <a:off x="5144346" y="1916855"/>
            <a:ext cx="1419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14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平方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4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个座位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3513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ro to Iteration by Slidesgo">
  <a:themeElements>
    <a:clrScheme name="Simple Light">
      <a:dk1>
        <a:srgbClr val="242424"/>
      </a:dk1>
      <a:lt1>
        <a:srgbClr val="F3F3F3"/>
      </a:lt1>
      <a:dk2>
        <a:srgbClr val="E496CE"/>
      </a:dk2>
      <a:lt2>
        <a:srgbClr val="E4494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424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NN4">
    <a:dk1>
      <a:srgbClr val="242424"/>
    </a:dk1>
    <a:lt1>
      <a:srgbClr val="F9F7FF"/>
    </a:lt1>
    <a:dk2>
      <a:srgbClr val="9A79FE"/>
    </a:dk2>
    <a:lt2>
      <a:srgbClr val="7030A0"/>
    </a:lt2>
    <a:accent1>
      <a:srgbClr val="FEF7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10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1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2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3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4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5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6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7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8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9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2.xml><?xml version="1.0" encoding="utf-8"?>
<a:themeOverride xmlns:a="http://schemas.openxmlformats.org/drawingml/2006/main">
  <a:clrScheme name="NN4">
    <a:dk1>
      <a:srgbClr val="242424"/>
    </a:dk1>
    <a:lt1>
      <a:srgbClr val="F9F7FF"/>
    </a:lt1>
    <a:dk2>
      <a:srgbClr val="9A79FE"/>
    </a:dk2>
    <a:lt2>
      <a:srgbClr val="7030A0"/>
    </a:lt2>
    <a:accent1>
      <a:srgbClr val="FEF7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20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21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22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23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24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25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26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27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28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29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NN4">
    <a:dk1>
      <a:srgbClr val="242424"/>
    </a:dk1>
    <a:lt1>
      <a:srgbClr val="F9F7FF"/>
    </a:lt1>
    <a:dk2>
      <a:srgbClr val="9A79FE"/>
    </a:dk2>
    <a:lt2>
      <a:srgbClr val="7030A0"/>
    </a:lt2>
    <a:accent1>
      <a:srgbClr val="FEF7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0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1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2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3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4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5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6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7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8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9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NN4">
    <a:dk1>
      <a:srgbClr val="242424"/>
    </a:dk1>
    <a:lt1>
      <a:srgbClr val="F9F7FF"/>
    </a:lt1>
    <a:dk2>
      <a:srgbClr val="9A79FE"/>
    </a:dk2>
    <a:lt2>
      <a:srgbClr val="7030A0"/>
    </a:lt2>
    <a:accent1>
      <a:srgbClr val="FEF7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40.xml><?xml version="1.0" encoding="utf-8"?>
<a:themeOverride xmlns:a="http://schemas.openxmlformats.org/drawingml/2006/main">
  <a:clrScheme name="自定义 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619393"/>
    </a:hlink>
    <a:folHlink>
      <a:srgbClr val="0097A7"/>
    </a:folHlink>
  </a:clrScheme>
</a:themeOverride>
</file>

<file path=ppt/theme/themeOverride41.xml><?xml version="1.0" encoding="utf-8"?>
<a:themeOverride xmlns:a="http://schemas.openxmlformats.org/drawingml/2006/main">
  <a:clrScheme name="自定义 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619393"/>
    </a:hlink>
    <a:folHlink>
      <a:srgbClr val="0097A7"/>
    </a:folHlink>
  </a:clrScheme>
</a:themeOverride>
</file>

<file path=ppt/theme/themeOverride42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43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44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45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46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47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48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49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.xml><?xml version="1.0" encoding="utf-8"?>
<a:themeOverride xmlns:a="http://schemas.openxmlformats.org/drawingml/2006/main">
  <a:clrScheme name="NN4">
    <a:dk1>
      <a:srgbClr val="242424"/>
    </a:dk1>
    <a:lt1>
      <a:srgbClr val="F9F7FF"/>
    </a:lt1>
    <a:dk2>
      <a:srgbClr val="9A79FE"/>
    </a:dk2>
    <a:lt2>
      <a:srgbClr val="7030A0"/>
    </a:lt2>
    <a:accent1>
      <a:srgbClr val="FEF7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50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1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2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3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4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5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6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7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8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9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6.xml><?xml version="1.0" encoding="utf-8"?>
<a:themeOverride xmlns:a="http://schemas.openxmlformats.org/drawingml/2006/main">
  <a:clrScheme name="NN4">
    <a:dk1>
      <a:srgbClr val="242424"/>
    </a:dk1>
    <a:lt1>
      <a:srgbClr val="F9F7FF"/>
    </a:lt1>
    <a:dk2>
      <a:srgbClr val="9A79FE"/>
    </a:dk2>
    <a:lt2>
      <a:srgbClr val="7030A0"/>
    </a:lt2>
    <a:accent1>
      <a:srgbClr val="FEF7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60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1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2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3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4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5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7.xml><?xml version="1.0" encoding="utf-8"?>
<a:themeOverride xmlns:a="http://schemas.openxmlformats.org/drawingml/2006/main">
  <a:clrScheme name="NN4">
    <a:dk1>
      <a:srgbClr val="242424"/>
    </a:dk1>
    <a:lt1>
      <a:srgbClr val="F9F7FF"/>
    </a:lt1>
    <a:dk2>
      <a:srgbClr val="9A79FE"/>
    </a:dk2>
    <a:lt2>
      <a:srgbClr val="7030A0"/>
    </a:lt2>
    <a:accent1>
      <a:srgbClr val="FEF7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8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9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实现字符串类</Template>
  <TotalTime>1680</TotalTime>
  <Words>4855</Words>
  <Application>Microsoft Office PowerPoint</Application>
  <PresentationFormat>全屏显示(16:9)</PresentationFormat>
  <Paragraphs>1316</Paragraphs>
  <Slides>67</Slides>
  <Notes>15</Notes>
  <HiddenSlides>6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84" baseType="lpstr">
      <vt:lpstr>Consolas</vt:lpstr>
      <vt:lpstr>Poppins</vt:lpstr>
      <vt:lpstr>文泉驿等宽正黑</vt:lpstr>
      <vt:lpstr>华文细黑</vt:lpstr>
      <vt:lpstr>Miracode</vt:lpstr>
      <vt:lpstr>Anaheim</vt:lpstr>
      <vt:lpstr>Wingdings</vt:lpstr>
      <vt:lpstr>幼圆</vt:lpstr>
      <vt:lpstr>WenQuanYi Zen Hei Mono</vt:lpstr>
      <vt:lpstr>Minecraft AE</vt:lpstr>
      <vt:lpstr>Poppins SemiBold</vt:lpstr>
      <vt:lpstr>Arial</vt:lpstr>
      <vt:lpstr>幼圆</vt:lpstr>
      <vt:lpstr>Cambria Math</vt:lpstr>
      <vt:lpstr>微软雅黑 Light</vt:lpstr>
      <vt:lpstr>Syne</vt:lpstr>
      <vt:lpstr>Intro to Iteration by Slidesgo</vt:lpstr>
      <vt:lpstr>抽象向量及其派生</vt:lpstr>
      <vt:lpstr>目录</vt:lpstr>
      <vt:lpstr>抽象向量类模板 </vt:lpstr>
      <vt:lpstr>基本原理&amp;实现思路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实现思路 </vt:lpstr>
      <vt:lpstr>结构介绍</vt:lpstr>
      <vt:lpstr>结构介绍</vt:lpstr>
      <vt:lpstr>结构介绍</vt:lpstr>
      <vt:lpstr>结构介绍</vt:lpstr>
      <vt:lpstr>结构介绍</vt:lpstr>
      <vt:lpstr>结构介绍</vt:lpstr>
      <vt:lpstr>结构介绍</vt:lpstr>
      <vt:lpstr>结构介绍</vt:lpstr>
      <vt:lpstr>结构介绍</vt:lpstr>
      <vt:lpstr>规范、高效、安全 </vt:lpstr>
      <vt:lpstr>规范 </vt:lpstr>
      <vt:lpstr>规范性</vt:lpstr>
      <vt:lpstr>规范性</vt:lpstr>
      <vt:lpstr>Allocator内存分配器</vt:lpstr>
      <vt:lpstr>Allocator内存分配器</vt:lpstr>
      <vt:lpstr>Iterator迭代器</vt:lpstr>
      <vt:lpstr>高效 </vt:lpstr>
      <vt:lpstr>高效</vt:lpstr>
      <vt:lpstr>移动语义——右值引用</vt:lpstr>
      <vt:lpstr>移动语义——右值引用</vt:lpstr>
      <vt:lpstr>移动语义——右值引用</vt:lpstr>
      <vt:lpstr>移动语义（移动构造，拷贝构造）</vt:lpstr>
      <vt:lpstr>移动语义（移动构造，拷贝构造）</vt:lpstr>
      <vt:lpstr>例子：expand函数</vt:lpstr>
      <vt:lpstr>例子：expand函数</vt:lpstr>
      <vt:lpstr>例子：expand函数</vt:lpstr>
      <vt:lpstr>平凡类特殊处理</vt:lpstr>
      <vt:lpstr>平凡类特殊处理</vt:lpstr>
      <vt:lpstr>例子：expand函数</vt:lpstr>
      <vt:lpstr>安全 </vt:lpstr>
      <vt:lpstr>安全性</vt:lpstr>
      <vt:lpstr>安全性</vt:lpstr>
      <vt:lpstr>安全性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StringVector实现 </vt:lpstr>
      <vt:lpstr>字符串应该实现什么</vt:lpstr>
      <vt:lpstr>Insert直接插入字符串</vt:lpstr>
      <vt:lpstr>重载std::ostream&lt;&lt;</vt:lpstr>
      <vt:lpstr>C++自定义字面量运算符重载</vt:lpstr>
      <vt:lpstr>与std::string、C字符串的转换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文涵 刁</dc:creator>
  <cp:lastModifiedBy>文涵 刁</cp:lastModifiedBy>
  <cp:revision>421</cp:revision>
  <dcterms:created xsi:type="dcterms:W3CDTF">2024-10-26T01:17:09Z</dcterms:created>
  <dcterms:modified xsi:type="dcterms:W3CDTF">2024-10-27T05:17:25Z</dcterms:modified>
</cp:coreProperties>
</file>